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20" r:id="rId3"/>
  </p:sldMasterIdLst>
  <p:notesMasterIdLst>
    <p:notesMasterId r:id="rId40"/>
  </p:notesMasterIdLst>
  <p:sldIdLst>
    <p:sldId id="4624" r:id="rId4"/>
    <p:sldId id="296" r:id="rId5"/>
    <p:sldId id="337" r:id="rId6"/>
    <p:sldId id="359" r:id="rId7"/>
    <p:sldId id="4626" r:id="rId8"/>
    <p:sldId id="338" r:id="rId9"/>
    <p:sldId id="578" r:id="rId10"/>
    <p:sldId id="351" r:id="rId11"/>
    <p:sldId id="341" r:id="rId12"/>
    <p:sldId id="4628" r:id="rId13"/>
    <p:sldId id="342" r:id="rId14"/>
    <p:sldId id="257" r:id="rId15"/>
    <p:sldId id="258" r:id="rId16"/>
    <p:sldId id="259" r:id="rId17"/>
    <p:sldId id="260" r:id="rId18"/>
    <p:sldId id="261" r:id="rId19"/>
    <p:sldId id="262" r:id="rId20"/>
    <p:sldId id="263" r:id="rId21"/>
    <p:sldId id="264" r:id="rId22"/>
    <p:sldId id="272" r:id="rId23"/>
    <p:sldId id="273" r:id="rId24"/>
    <p:sldId id="274" r:id="rId25"/>
    <p:sldId id="275" r:id="rId26"/>
    <p:sldId id="266" r:id="rId27"/>
    <p:sldId id="265" r:id="rId28"/>
    <p:sldId id="267" r:id="rId29"/>
    <p:sldId id="268" r:id="rId30"/>
    <p:sldId id="269" r:id="rId31"/>
    <p:sldId id="4629" r:id="rId32"/>
    <p:sldId id="345" r:id="rId33"/>
    <p:sldId id="4630" r:id="rId34"/>
    <p:sldId id="4632" r:id="rId35"/>
    <p:sldId id="4627" r:id="rId36"/>
    <p:sldId id="516" r:id="rId37"/>
    <p:sldId id="271" r:id="rId38"/>
    <p:sldId id="463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B0D650-1A36-B39F-B2AF-C717A985CCFE}" name="Wells, Kelly" initials="WK" userId="S::kwells@air.org::db27d2dc-d114-4b7f-913f-4a1a9fc0ea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EAA"/>
    <a:srgbClr val="BB6430"/>
    <a:srgbClr val="82ABCB"/>
    <a:srgbClr val="FE840F"/>
    <a:srgbClr val="15777F"/>
    <a:srgbClr val="D14521"/>
    <a:srgbClr val="183964"/>
    <a:srgbClr val="EBBA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BF3948-FE61-4BD7-971B-2596E48D0846}" v="113" dt="2024-09-09T17:09:19.8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2038" autoAdjust="0"/>
  </p:normalViewPr>
  <p:slideViewPr>
    <p:cSldViewPr snapToGrid="0">
      <p:cViewPr varScale="1">
        <p:scale>
          <a:sx n="61" d="100"/>
          <a:sy n="61" d="100"/>
        </p:scale>
        <p:origin x="9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8/10/relationships/authors" Target="authors.xml"/><Relationship Id="rId20" Type="http://schemas.openxmlformats.org/officeDocument/2006/relationships/slide" Target="slides/slide17.xml"/><Relationship Id="rId41"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hyperlink" Target="mailto:OESE.School.Mental.Health@ed.gov"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OESE.School.Mental.Health@ed.gov"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C3400-CCDD-4683-A25D-3041A775CEF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01A38DA-9008-4044-8399-47C7ED51B504}">
      <dgm:prSet/>
      <dgm:spPr/>
      <dgm:t>
        <a:bodyPr/>
        <a:lstStyle/>
        <a:p>
          <a:r>
            <a:rPr lang="en-US" dirty="0"/>
            <a:t>Housekeeping</a:t>
          </a:r>
        </a:p>
      </dgm:t>
    </dgm:pt>
    <dgm:pt modelId="{DA8D98C2-89F9-4D09-8E5B-606076D7A41C}" type="parTrans" cxnId="{5B61C4DD-D1D6-429F-A07A-E13D4AD1D89C}">
      <dgm:prSet/>
      <dgm:spPr/>
      <dgm:t>
        <a:bodyPr/>
        <a:lstStyle/>
        <a:p>
          <a:endParaRPr lang="en-US"/>
        </a:p>
      </dgm:t>
    </dgm:pt>
    <dgm:pt modelId="{E7567A25-F787-446B-9580-C24AD0A6CF82}" type="sibTrans" cxnId="{5B61C4DD-D1D6-429F-A07A-E13D4AD1D89C}">
      <dgm:prSet/>
      <dgm:spPr/>
      <dgm:t>
        <a:bodyPr/>
        <a:lstStyle/>
        <a:p>
          <a:endParaRPr lang="en-US"/>
        </a:p>
      </dgm:t>
    </dgm:pt>
    <dgm:pt modelId="{6441D7DA-2593-45A5-9753-339D009AB218}">
      <dgm:prSet/>
      <dgm:spPr/>
      <dgm:t>
        <a:bodyPr/>
        <a:lstStyle/>
        <a:p>
          <a:r>
            <a:rPr lang="en-US" dirty="0"/>
            <a:t>IPR Reporting</a:t>
          </a:r>
        </a:p>
      </dgm:t>
    </dgm:pt>
    <dgm:pt modelId="{6C1B2F69-4A95-4F10-8C61-982D4710DDFC}" type="parTrans" cxnId="{87A4EED8-317B-4263-8EFE-1188B0EB5CAA}">
      <dgm:prSet/>
      <dgm:spPr/>
      <dgm:t>
        <a:bodyPr/>
        <a:lstStyle/>
        <a:p>
          <a:endParaRPr lang="en-US"/>
        </a:p>
      </dgm:t>
    </dgm:pt>
    <dgm:pt modelId="{EFECB63E-772F-4757-8BB9-ECC394C32365}" type="sibTrans" cxnId="{87A4EED8-317B-4263-8EFE-1188B0EB5CAA}">
      <dgm:prSet/>
      <dgm:spPr/>
      <dgm:t>
        <a:bodyPr/>
        <a:lstStyle/>
        <a:p>
          <a:endParaRPr lang="en-US"/>
        </a:p>
      </dgm:t>
    </dgm:pt>
    <dgm:pt modelId="{F8EF2937-04A2-4EBB-A1A8-FE4400D6538E}">
      <dgm:prSet/>
      <dgm:spPr/>
      <dgm:t>
        <a:bodyPr/>
        <a:lstStyle/>
        <a:p>
          <a:r>
            <a:rPr lang="en-US" dirty="0"/>
            <a:t>Questions</a:t>
          </a:r>
        </a:p>
      </dgm:t>
    </dgm:pt>
    <dgm:pt modelId="{4CFEAC16-3EC3-4203-A449-E1149E39C105}" type="parTrans" cxnId="{8A38E557-8ACE-4CD3-B71B-673C609DE23B}">
      <dgm:prSet/>
      <dgm:spPr/>
      <dgm:t>
        <a:bodyPr/>
        <a:lstStyle/>
        <a:p>
          <a:endParaRPr lang="en-US"/>
        </a:p>
      </dgm:t>
    </dgm:pt>
    <dgm:pt modelId="{F788A1A7-4C57-4E1E-B611-011EA9B14E4A}" type="sibTrans" cxnId="{8A38E557-8ACE-4CD3-B71B-673C609DE23B}">
      <dgm:prSet/>
      <dgm:spPr/>
      <dgm:t>
        <a:bodyPr/>
        <a:lstStyle/>
        <a:p>
          <a:endParaRPr lang="en-US"/>
        </a:p>
      </dgm:t>
    </dgm:pt>
    <dgm:pt modelId="{E95845D8-EC70-4511-9705-BF4520672AF8}">
      <dgm:prSet/>
      <dgm:spPr/>
      <dgm:t>
        <a:bodyPr/>
        <a:lstStyle/>
        <a:p>
          <a:r>
            <a:rPr lang="en-US" dirty="0"/>
            <a:t>GPRA Guidance &amp; Tool</a:t>
          </a:r>
        </a:p>
      </dgm:t>
    </dgm:pt>
    <dgm:pt modelId="{04A1FF07-22A6-4038-AAC3-6D9CFDC79E98}" type="parTrans" cxnId="{ED7858CB-CACF-486C-8F3D-FB13BA31DE90}">
      <dgm:prSet/>
      <dgm:spPr/>
      <dgm:t>
        <a:bodyPr/>
        <a:lstStyle/>
        <a:p>
          <a:endParaRPr lang="en-US"/>
        </a:p>
      </dgm:t>
    </dgm:pt>
    <dgm:pt modelId="{02EE71AE-08ED-4DB0-AF65-014B4237A5FD}" type="sibTrans" cxnId="{ED7858CB-CACF-486C-8F3D-FB13BA31DE90}">
      <dgm:prSet/>
      <dgm:spPr/>
      <dgm:t>
        <a:bodyPr/>
        <a:lstStyle/>
        <a:p>
          <a:endParaRPr lang="en-US"/>
        </a:p>
      </dgm:t>
    </dgm:pt>
    <dgm:pt modelId="{0D40E74D-EAA8-4799-B774-ACAB1C676256}" type="pres">
      <dgm:prSet presAssocID="{33CC3400-CCDD-4683-A25D-3041A775CEF9}" presName="linear" presStyleCnt="0">
        <dgm:presLayoutVars>
          <dgm:dir/>
          <dgm:animLvl val="lvl"/>
          <dgm:resizeHandles val="exact"/>
        </dgm:presLayoutVars>
      </dgm:prSet>
      <dgm:spPr/>
    </dgm:pt>
    <dgm:pt modelId="{DB46F470-F0A5-4C6C-A133-589F7F52CF3A}" type="pres">
      <dgm:prSet presAssocID="{701A38DA-9008-4044-8399-47C7ED51B504}" presName="parentLin" presStyleCnt="0"/>
      <dgm:spPr/>
    </dgm:pt>
    <dgm:pt modelId="{993B2C01-871B-4817-AB02-6385EB8032C6}" type="pres">
      <dgm:prSet presAssocID="{701A38DA-9008-4044-8399-47C7ED51B504}" presName="parentLeftMargin" presStyleLbl="node1" presStyleIdx="0" presStyleCnt="4"/>
      <dgm:spPr/>
    </dgm:pt>
    <dgm:pt modelId="{45625D35-E38A-481E-B1C2-9B073F1F256C}" type="pres">
      <dgm:prSet presAssocID="{701A38DA-9008-4044-8399-47C7ED51B504}" presName="parentText" presStyleLbl="node1" presStyleIdx="0" presStyleCnt="4">
        <dgm:presLayoutVars>
          <dgm:chMax val="0"/>
          <dgm:bulletEnabled val="1"/>
        </dgm:presLayoutVars>
      </dgm:prSet>
      <dgm:spPr/>
    </dgm:pt>
    <dgm:pt modelId="{5829B2F5-AFCC-46DD-AA40-CFED86245E3F}" type="pres">
      <dgm:prSet presAssocID="{701A38DA-9008-4044-8399-47C7ED51B504}" presName="negativeSpace" presStyleCnt="0"/>
      <dgm:spPr/>
    </dgm:pt>
    <dgm:pt modelId="{CDE91349-FD2E-46C2-A25A-19688CB72B5D}" type="pres">
      <dgm:prSet presAssocID="{701A38DA-9008-4044-8399-47C7ED51B504}" presName="childText" presStyleLbl="conFgAcc1" presStyleIdx="0" presStyleCnt="4">
        <dgm:presLayoutVars>
          <dgm:bulletEnabled val="1"/>
        </dgm:presLayoutVars>
      </dgm:prSet>
      <dgm:spPr/>
    </dgm:pt>
    <dgm:pt modelId="{95955E7A-C064-4D75-9C70-7FD287480AD3}" type="pres">
      <dgm:prSet presAssocID="{E7567A25-F787-446B-9580-C24AD0A6CF82}" presName="spaceBetweenRectangles" presStyleCnt="0"/>
      <dgm:spPr/>
    </dgm:pt>
    <dgm:pt modelId="{35069B89-635E-4A4D-BD24-B8602B78BE94}" type="pres">
      <dgm:prSet presAssocID="{6441D7DA-2593-45A5-9753-339D009AB218}" presName="parentLin" presStyleCnt="0"/>
      <dgm:spPr/>
    </dgm:pt>
    <dgm:pt modelId="{717C0A37-0F10-483B-BB11-7D646ECDDB4B}" type="pres">
      <dgm:prSet presAssocID="{6441D7DA-2593-45A5-9753-339D009AB218}" presName="parentLeftMargin" presStyleLbl="node1" presStyleIdx="0" presStyleCnt="4"/>
      <dgm:spPr/>
    </dgm:pt>
    <dgm:pt modelId="{C69CCEB7-022F-421E-BC8D-F3F6E45D28FE}" type="pres">
      <dgm:prSet presAssocID="{6441D7DA-2593-45A5-9753-339D009AB218}" presName="parentText" presStyleLbl="node1" presStyleIdx="1" presStyleCnt="4">
        <dgm:presLayoutVars>
          <dgm:chMax val="0"/>
          <dgm:bulletEnabled val="1"/>
        </dgm:presLayoutVars>
      </dgm:prSet>
      <dgm:spPr/>
    </dgm:pt>
    <dgm:pt modelId="{6F3E12A1-44E2-4D18-8F4A-2DB1D4A2D359}" type="pres">
      <dgm:prSet presAssocID="{6441D7DA-2593-45A5-9753-339D009AB218}" presName="negativeSpace" presStyleCnt="0"/>
      <dgm:spPr/>
    </dgm:pt>
    <dgm:pt modelId="{C5C6B5F0-C099-45E0-B2BB-BBA1BCFAF463}" type="pres">
      <dgm:prSet presAssocID="{6441D7DA-2593-45A5-9753-339D009AB218}" presName="childText" presStyleLbl="conFgAcc1" presStyleIdx="1" presStyleCnt="4">
        <dgm:presLayoutVars>
          <dgm:bulletEnabled val="1"/>
        </dgm:presLayoutVars>
      </dgm:prSet>
      <dgm:spPr/>
    </dgm:pt>
    <dgm:pt modelId="{12CCA8C4-8F75-42A6-9F8A-EAD5502E3611}" type="pres">
      <dgm:prSet presAssocID="{EFECB63E-772F-4757-8BB9-ECC394C32365}" presName="spaceBetweenRectangles" presStyleCnt="0"/>
      <dgm:spPr/>
    </dgm:pt>
    <dgm:pt modelId="{D62DF773-DC6A-4D8F-8B44-7570619273EB}" type="pres">
      <dgm:prSet presAssocID="{E95845D8-EC70-4511-9705-BF4520672AF8}" presName="parentLin" presStyleCnt="0"/>
      <dgm:spPr/>
    </dgm:pt>
    <dgm:pt modelId="{0FE5E3C6-611C-4C57-A3E1-8956156CDF16}" type="pres">
      <dgm:prSet presAssocID="{E95845D8-EC70-4511-9705-BF4520672AF8}" presName="parentLeftMargin" presStyleLbl="node1" presStyleIdx="1" presStyleCnt="4"/>
      <dgm:spPr/>
    </dgm:pt>
    <dgm:pt modelId="{89DDA7A5-C93B-43E9-ACA0-6DE99DCB4D1D}" type="pres">
      <dgm:prSet presAssocID="{E95845D8-EC70-4511-9705-BF4520672AF8}" presName="parentText" presStyleLbl="node1" presStyleIdx="2" presStyleCnt="4" custLinFactNeighborX="2850" custLinFactNeighborY="-20416">
        <dgm:presLayoutVars>
          <dgm:chMax val="0"/>
          <dgm:bulletEnabled val="1"/>
        </dgm:presLayoutVars>
      </dgm:prSet>
      <dgm:spPr/>
    </dgm:pt>
    <dgm:pt modelId="{FE9C61EB-256D-4928-BAC4-89FDE9EB1D49}" type="pres">
      <dgm:prSet presAssocID="{E95845D8-EC70-4511-9705-BF4520672AF8}" presName="negativeSpace" presStyleCnt="0"/>
      <dgm:spPr/>
    </dgm:pt>
    <dgm:pt modelId="{55214A7D-1F75-4DE1-94E8-2FD167C84BEE}" type="pres">
      <dgm:prSet presAssocID="{E95845D8-EC70-4511-9705-BF4520672AF8}" presName="childText" presStyleLbl="conFgAcc1" presStyleIdx="2" presStyleCnt="4">
        <dgm:presLayoutVars>
          <dgm:bulletEnabled val="1"/>
        </dgm:presLayoutVars>
      </dgm:prSet>
      <dgm:spPr/>
    </dgm:pt>
    <dgm:pt modelId="{496853A9-727C-4190-8C27-12CAE303038A}" type="pres">
      <dgm:prSet presAssocID="{02EE71AE-08ED-4DB0-AF65-014B4237A5FD}" presName="spaceBetweenRectangles" presStyleCnt="0"/>
      <dgm:spPr/>
    </dgm:pt>
    <dgm:pt modelId="{48A9250D-033D-4DE3-A16D-36830B8B1DC3}" type="pres">
      <dgm:prSet presAssocID="{F8EF2937-04A2-4EBB-A1A8-FE4400D6538E}" presName="parentLin" presStyleCnt="0"/>
      <dgm:spPr/>
    </dgm:pt>
    <dgm:pt modelId="{B768BEAC-D29B-48BE-896E-1E72DA615A45}" type="pres">
      <dgm:prSet presAssocID="{F8EF2937-04A2-4EBB-A1A8-FE4400D6538E}" presName="parentLeftMargin" presStyleLbl="node1" presStyleIdx="2" presStyleCnt="4"/>
      <dgm:spPr/>
    </dgm:pt>
    <dgm:pt modelId="{D85C2D5C-EC96-4CC7-9241-A78674D2D7BB}" type="pres">
      <dgm:prSet presAssocID="{F8EF2937-04A2-4EBB-A1A8-FE4400D6538E}" presName="parentText" presStyleLbl="node1" presStyleIdx="3" presStyleCnt="4">
        <dgm:presLayoutVars>
          <dgm:chMax val="0"/>
          <dgm:bulletEnabled val="1"/>
        </dgm:presLayoutVars>
      </dgm:prSet>
      <dgm:spPr/>
    </dgm:pt>
    <dgm:pt modelId="{F3E6A079-C518-498D-AF6B-1A4C2DD110D1}" type="pres">
      <dgm:prSet presAssocID="{F8EF2937-04A2-4EBB-A1A8-FE4400D6538E}" presName="negativeSpace" presStyleCnt="0"/>
      <dgm:spPr/>
    </dgm:pt>
    <dgm:pt modelId="{46074429-4F3F-4DEE-829A-4A64839CB367}" type="pres">
      <dgm:prSet presAssocID="{F8EF2937-04A2-4EBB-A1A8-FE4400D6538E}" presName="childText" presStyleLbl="conFgAcc1" presStyleIdx="3" presStyleCnt="4">
        <dgm:presLayoutVars>
          <dgm:bulletEnabled val="1"/>
        </dgm:presLayoutVars>
      </dgm:prSet>
      <dgm:spPr/>
    </dgm:pt>
  </dgm:ptLst>
  <dgm:cxnLst>
    <dgm:cxn modelId="{F2A5F70C-1A82-4492-BADE-E7CDCE718F9B}" type="presOf" srcId="{6441D7DA-2593-45A5-9753-339D009AB218}" destId="{717C0A37-0F10-483B-BB11-7D646ECDDB4B}" srcOrd="0" destOrd="0" presId="urn:microsoft.com/office/officeart/2005/8/layout/list1"/>
    <dgm:cxn modelId="{D31C5D69-D5E7-4573-B16D-F3C168AB7C8A}" type="presOf" srcId="{E95845D8-EC70-4511-9705-BF4520672AF8}" destId="{0FE5E3C6-611C-4C57-A3E1-8956156CDF16}" srcOrd="0" destOrd="0" presId="urn:microsoft.com/office/officeart/2005/8/layout/list1"/>
    <dgm:cxn modelId="{439E6051-430B-44F0-8DF6-5C8113C106BD}" type="presOf" srcId="{F8EF2937-04A2-4EBB-A1A8-FE4400D6538E}" destId="{B768BEAC-D29B-48BE-896E-1E72DA615A45}" srcOrd="0" destOrd="0" presId="urn:microsoft.com/office/officeart/2005/8/layout/list1"/>
    <dgm:cxn modelId="{134E8054-6F19-404B-89B5-2AA1CAB89352}" type="presOf" srcId="{701A38DA-9008-4044-8399-47C7ED51B504}" destId="{993B2C01-871B-4817-AB02-6385EB8032C6}" srcOrd="0" destOrd="0" presId="urn:microsoft.com/office/officeart/2005/8/layout/list1"/>
    <dgm:cxn modelId="{8A38E557-8ACE-4CD3-B71B-673C609DE23B}" srcId="{33CC3400-CCDD-4683-A25D-3041A775CEF9}" destId="{F8EF2937-04A2-4EBB-A1A8-FE4400D6538E}" srcOrd="3" destOrd="0" parTransId="{4CFEAC16-3EC3-4203-A449-E1149E39C105}" sibTransId="{F788A1A7-4C57-4E1E-B611-011EA9B14E4A}"/>
    <dgm:cxn modelId="{27ABDC9C-F6AF-48D2-9584-41FCCE4E67E4}" type="presOf" srcId="{33CC3400-CCDD-4683-A25D-3041A775CEF9}" destId="{0D40E74D-EAA8-4799-B774-ACAB1C676256}" srcOrd="0" destOrd="0" presId="urn:microsoft.com/office/officeart/2005/8/layout/list1"/>
    <dgm:cxn modelId="{01565EB8-9947-4B5E-BDCC-DDD6243D3E4E}" type="presOf" srcId="{6441D7DA-2593-45A5-9753-339D009AB218}" destId="{C69CCEB7-022F-421E-BC8D-F3F6E45D28FE}" srcOrd="1" destOrd="0" presId="urn:microsoft.com/office/officeart/2005/8/layout/list1"/>
    <dgm:cxn modelId="{ED7858CB-CACF-486C-8F3D-FB13BA31DE90}" srcId="{33CC3400-CCDD-4683-A25D-3041A775CEF9}" destId="{E95845D8-EC70-4511-9705-BF4520672AF8}" srcOrd="2" destOrd="0" parTransId="{04A1FF07-22A6-4038-AAC3-6D9CFDC79E98}" sibTransId="{02EE71AE-08ED-4DB0-AF65-014B4237A5FD}"/>
    <dgm:cxn modelId="{0A378ACB-0DD8-4B60-9469-77E76B3F3BE4}" type="presOf" srcId="{F8EF2937-04A2-4EBB-A1A8-FE4400D6538E}" destId="{D85C2D5C-EC96-4CC7-9241-A78674D2D7BB}" srcOrd="1" destOrd="0" presId="urn:microsoft.com/office/officeart/2005/8/layout/list1"/>
    <dgm:cxn modelId="{453599D6-D7B6-4DB6-BCC9-B6DE88FA9FD8}" type="presOf" srcId="{E95845D8-EC70-4511-9705-BF4520672AF8}" destId="{89DDA7A5-C93B-43E9-ACA0-6DE99DCB4D1D}" srcOrd="1" destOrd="0" presId="urn:microsoft.com/office/officeart/2005/8/layout/list1"/>
    <dgm:cxn modelId="{87A4EED8-317B-4263-8EFE-1188B0EB5CAA}" srcId="{33CC3400-CCDD-4683-A25D-3041A775CEF9}" destId="{6441D7DA-2593-45A5-9753-339D009AB218}" srcOrd="1" destOrd="0" parTransId="{6C1B2F69-4A95-4F10-8C61-982D4710DDFC}" sibTransId="{EFECB63E-772F-4757-8BB9-ECC394C32365}"/>
    <dgm:cxn modelId="{5B61C4DD-D1D6-429F-A07A-E13D4AD1D89C}" srcId="{33CC3400-CCDD-4683-A25D-3041A775CEF9}" destId="{701A38DA-9008-4044-8399-47C7ED51B504}" srcOrd="0" destOrd="0" parTransId="{DA8D98C2-89F9-4D09-8E5B-606076D7A41C}" sibTransId="{E7567A25-F787-446B-9580-C24AD0A6CF82}"/>
    <dgm:cxn modelId="{6219C0FA-3CB4-4183-B780-6AD2F3441EFF}" type="presOf" srcId="{701A38DA-9008-4044-8399-47C7ED51B504}" destId="{45625D35-E38A-481E-B1C2-9B073F1F256C}" srcOrd="1" destOrd="0" presId="urn:microsoft.com/office/officeart/2005/8/layout/list1"/>
    <dgm:cxn modelId="{01177DDA-9FF9-461D-9CFC-56F1D39C56EF}" type="presParOf" srcId="{0D40E74D-EAA8-4799-B774-ACAB1C676256}" destId="{DB46F470-F0A5-4C6C-A133-589F7F52CF3A}" srcOrd="0" destOrd="0" presId="urn:microsoft.com/office/officeart/2005/8/layout/list1"/>
    <dgm:cxn modelId="{A3DBD2F1-A030-407D-9663-51719246FE4B}" type="presParOf" srcId="{DB46F470-F0A5-4C6C-A133-589F7F52CF3A}" destId="{993B2C01-871B-4817-AB02-6385EB8032C6}" srcOrd="0" destOrd="0" presId="urn:microsoft.com/office/officeart/2005/8/layout/list1"/>
    <dgm:cxn modelId="{AFF31473-4A9F-4373-AF7F-B36C5992E7D4}" type="presParOf" srcId="{DB46F470-F0A5-4C6C-A133-589F7F52CF3A}" destId="{45625D35-E38A-481E-B1C2-9B073F1F256C}" srcOrd="1" destOrd="0" presId="urn:microsoft.com/office/officeart/2005/8/layout/list1"/>
    <dgm:cxn modelId="{2A3B6474-C219-4E86-BA36-6674C4870125}" type="presParOf" srcId="{0D40E74D-EAA8-4799-B774-ACAB1C676256}" destId="{5829B2F5-AFCC-46DD-AA40-CFED86245E3F}" srcOrd="1" destOrd="0" presId="urn:microsoft.com/office/officeart/2005/8/layout/list1"/>
    <dgm:cxn modelId="{A267CF42-5D27-48E1-839F-61E67F6B7FE6}" type="presParOf" srcId="{0D40E74D-EAA8-4799-B774-ACAB1C676256}" destId="{CDE91349-FD2E-46C2-A25A-19688CB72B5D}" srcOrd="2" destOrd="0" presId="urn:microsoft.com/office/officeart/2005/8/layout/list1"/>
    <dgm:cxn modelId="{7AD6B481-3118-4B82-8DBB-F2FBE390E377}" type="presParOf" srcId="{0D40E74D-EAA8-4799-B774-ACAB1C676256}" destId="{95955E7A-C064-4D75-9C70-7FD287480AD3}" srcOrd="3" destOrd="0" presId="urn:microsoft.com/office/officeart/2005/8/layout/list1"/>
    <dgm:cxn modelId="{9FC6A9A0-B926-42D5-8FF0-16603F8B9184}" type="presParOf" srcId="{0D40E74D-EAA8-4799-B774-ACAB1C676256}" destId="{35069B89-635E-4A4D-BD24-B8602B78BE94}" srcOrd="4" destOrd="0" presId="urn:microsoft.com/office/officeart/2005/8/layout/list1"/>
    <dgm:cxn modelId="{8B2033DE-6659-4473-A5A0-8756DFD7C588}" type="presParOf" srcId="{35069B89-635E-4A4D-BD24-B8602B78BE94}" destId="{717C0A37-0F10-483B-BB11-7D646ECDDB4B}" srcOrd="0" destOrd="0" presId="urn:microsoft.com/office/officeart/2005/8/layout/list1"/>
    <dgm:cxn modelId="{895AA197-C9DC-43EF-B518-D89959B5CFC3}" type="presParOf" srcId="{35069B89-635E-4A4D-BD24-B8602B78BE94}" destId="{C69CCEB7-022F-421E-BC8D-F3F6E45D28FE}" srcOrd="1" destOrd="0" presId="urn:microsoft.com/office/officeart/2005/8/layout/list1"/>
    <dgm:cxn modelId="{24CD7AB4-6D1C-4D97-9673-356636C723B3}" type="presParOf" srcId="{0D40E74D-EAA8-4799-B774-ACAB1C676256}" destId="{6F3E12A1-44E2-4D18-8F4A-2DB1D4A2D359}" srcOrd="5" destOrd="0" presId="urn:microsoft.com/office/officeart/2005/8/layout/list1"/>
    <dgm:cxn modelId="{E27ACCB9-84E8-4E0B-8AB8-381E601CA18D}" type="presParOf" srcId="{0D40E74D-EAA8-4799-B774-ACAB1C676256}" destId="{C5C6B5F0-C099-45E0-B2BB-BBA1BCFAF463}" srcOrd="6" destOrd="0" presId="urn:microsoft.com/office/officeart/2005/8/layout/list1"/>
    <dgm:cxn modelId="{7FE8CA83-17D5-4A91-A6A4-9D3B380BA9EE}" type="presParOf" srcId="{0D40E74D-EAA8-4799-B774-ACAB1C676256}" destId="{12CCA8C4-8F75-42A6-9F8A-EAD5502E3611}" srcOrd="7" destOrd="0" presId="urn:microsoft.com/office/officeart/2005/8/layout/list1"/>
    <dgm:cxn modelId="{D55A2F77-3B26-4FA1-8B2D-F6CB85843EB9}" type="presParOf" srcId="{0D40E74D-EAA8-4799-B774-ACAB1C676256}" destId="{D62DF773-DC6A-4D8F-8B44-7570619273EB}" srcOrd="8" destOrd="0" presId="urn:microsoft.com/office/officeart/2005/8/layout/list1"/>
    <dgm:cxn modelId="{05E42CA6-49C5-4D80-B163-D12C260A1E09}" type="presParOf" srcId="{D62DF773-DC6A-4D8F-8B44-7570619273EB}" destId="{0FE5E3C6-611C-4C57-A3E1-8956156CDF16}" srcOrd="0" destOrd="0" presId="urn:microsoft.com/office/officeart/2005/8/layout/list1"/>
    <dgm:cxn modelId="{31CCD6E7-9C14-48C2-B9D4-5DD70985E29A}" type="presParOf" srcId="{D62DF773-DC6A-4D8F-8B44-7570619273EB}" destId="{89DDA7A5-C93B-43E9-ACA0-6DE99DCB4D1D}" srcOrd="1" destOrd="0" presId="urn:microsoft.com/office/officeart/2005/8/layout/list1"/>
    <dgm:cxn modelId="{6EB3CD1B-D563-444C-8A2A-1BF13DCCCEFF}" type="presParOf" srcId="{0D40E74D-EAA8-4799-B774-ACAB1C676256}" destId="{FE9C61EB-256D-4928-BAC4-89FDE9EB1D49}" srcOrd="9" destOrd="0" presId="urn:microsoft.com/office/officeart/2005/8/layout/list1"/>
    <dgm:cxn modelId="{16B68F27-103D-4F7F-9397-99953755B9CA}" type="presParOf" srcId="{0D40E74D-EAA8-4799-B774-ACAB1C676256}" destId="{55214A7D-1F75-4DE1-94E8-2FD167C84BEE}" srcOrd="10" destOrd="0" presId="urn:microsoft.com/office/officeart/2005/8/layout/list1"/>
    <dgm:cxn modelId="{BABF9119-FBEB-4128-AA83-BDA5A0026511}" type="presParOf" srcId="{0D40E74D-EAA8-4799-B774-ACAB1C676256}" destId="{496853A9-727C-4190-8C27-12CAE303038A}" srcOrd="11" destOrd="0" presId="urn:microsoft.com/office/officeart/2005/8/layout/list1"/>
    <dgm:cxn modelId="{3F7F2D42-44BF-4FC2-8657-FAC6A10E5B7C}" type="presParOf" srcId="{0D40E74D-EAA8-4799-B774-ACAB1C676256}" destId="{48A9250D-033D-4DE3-A16D-36830B8B1DC3}" srcOrd="12" destOrd="0" presId="urn:microsoft.com/office/officeart/2005/8/layout/list1"/>
    <dgm:cxn modelId="{E9E7FB22-4032-4C8C-B1EE-49C44C5761D4}" type="presParOf" srcId="{48A9250D-033D-4DE3-A16D-36830B8B1DC3}" destId="{B768BEAC-D29B-48BE-896E-1E72DA615A45}" srcOrd="0" destOrd="0" presId="urn:microsoft.com/office/officeart/2005/8/layout/list1"/>
    <dgm:cxn modelId="{499AD74B-02FF-44E1-8453-F1453357F7DA}" type="presParOf" srcId="{48A9250D-033D-4DE3-A16D-36830B8B1DC3}" destId="{D85C2D5C-EC96-4CC7-9241-A78674D2D7BB}" srcOrd="1" destOrd="0" presId="urn:microsoft.com/office/officeart/2005/8/layout/list1"/>
    <dgm:cxn modelId="{F1691E99-B9E4-4499-BAF5-35384428CE9E}" type="presParOf" srcId="{0D40E74D-EAA8-4799-B774-ACAB1C676256}" destId="{F3E6A079-C518-498D-AF6B-1A4C2DD110D1}" srcOrd="13" destOrd="0" presId="urn:microsoft.com/office/officeart/2005/8/layout/list1"/>
    <dgm:cxn modelId="{C0671B6C-2213-4B6A-AC8C-2A0F693A2521}" type="presParOf" srcId="{0D40E74D-EAA8-4799-B774-ACAB1C676256}" destId="{46074429-4F3F-4DEE-829A-4A64839CB36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B68E90-8D10-4C4F-A8E4-15FD6A2F6D5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F30E4E4-C4E2-441A-90C0-6F34C316DA06}">
      <dgm:prSet custT="1"/>
      <dgm:spPr/>
      <dgm:t>
        <a:bodyPr/>
        <a:lstStyle/>
        <a:p>
          <a:pPr algn="l"/>
          <a:r>
            <a:rPr lang="en-US" sz="2400" u="none" dirty="0"/>
            <a:t>SBMH grantees are required to submit: </a:t>
          </a:r>
        </a:p>
      </dgm:t>
    </dgm:pt>
    <dgm:pt modelId="{6ADDBADC-4997-4ECA-80EC-7F165113191C}" type="parTrans" cxnId="{C9502E02-3145-4645-9417-E2232F2E22DE}">
      <dgm:prSet/>
      <dgm:spPr/>
      <dgm:t>
        <a:bodyPr/>
        <a:lstStyle/>
        <a:p>
          <a:endParaRPr lang="en-US"/>
        </a:p>
      </dgm:t>
    </dgm:pt>
    <dgm:pt modelId="{039827D8-49CA-4273-B383-D3BAAF8B14AE}" type="sibTrans" cxnId="{C9502E02-3145-4645-9417-E2232F2E22DE}">
      <dgm:prSet/>
      <dgm:spPr/>
      <dgm:t>
        <a:bodyPr/>
        <a:lstStyle/>
        <a:p>
          <a:endParaRPr lang="en-US"/>
        </a:p>
      </dgm:t>
    </dgm:pt>
    <dgm:pt modelId="{52CD1449-B727-4B27-B9BA-4B5FA737AA7A}">
      <dgm:prSet/>
      <dgm:spPr>
        <a:solidFill>
          <a:schemeClr val="accent3">
            <a:lumMod val="60000"/>
            <a:lumOff val="40000"/>
          </a:schemeClr>
        </a:solidFill>
      </dgm:spPr>
      <dgm:t>
        <a:bodyPr/>
        <a:lstStyle/>
        <a:p>
          <a:r>
            <a:rPr lang="en-US" b="1" dirty="0">
              <a:solidFill>
                <a:schemeClr val="tx1"/>
              </a:solidFill>
            </a:rPr>
            <a:t>Interim Performance Report </a:t>
          </a:r>
          <a:r>
            <a:rPr lang="en-US" dirty="0">
              <a:solidFill>
                <a:schemeClr val="tx1"/>
              </a:solidFill>
            </a:rPr>
            <a:t>(IPR) – </a:t>
          </a:r>
          <a:r>
            <a:rPr lang="en-US" i="1" dirty="0">
              <a:solidFill>
                <a:schemeClr val="tx1"/>
              </a:solidFill>
            </a:rPr>
            <a:t>annually</a:t>
          </a:r>
          <a:endParaRPr lang="en-US" dirty="0">
            <a:solidFill>
              <a:schemeClr val="tx1"/>
            </a:solidFill>
          </a:endParaRPr>
        </a:p>
      </dgm:t>
    </dgm:pt>
    <dgm:pt modelId="{3054B84F-ABD4-4443-8092-2F9EA25F166D}" type="parTrans" cxnId="{6A51B9C0-A26D-47EE-B12C-B06601E6C9FE}">
      <dgm:prSet/>
      <dgm:spPr/>
      <dgm:t>
        <a:bodyPr/>
        <a:lstStyle/>
        <a:p>
          <a:endParaRPr lang="en-US"/>
        </a:p>
      </dgm:t>
    </dgm:pt>
    <dgm:pt modelId="{EC91A75F-5BA5-46BC-83A9-EC3D902E1CF1}" type="sibTrans" cxnId="{6A51B9C0-A26D-47EE-B12C-B06601E6C9FE}">
      <dgm:prSet/>
      <dgm:spPr/>
      <dgm:t>
        <a:bodyPr/>
        <a:lstStyle/>
        <a:p>
          <a:endParaRPr lang="en-US"/>
        </a:p>
      </dgm:t>
    </dgm:pt>
    <dgm:pt modelId="{1EBA9DF6-46C9-4C15-AE3B-9D42FC2AC292}">
      <dgm:prSet/>
      <dgm:spPr>
        <a:solidFill>
          <a:schemeClr val="accent3">
            <a:lumMod val="60000"/>
            <a:lumOff val="40000"/>
          </a:schemeClr>
        </a:solidFill>
      </dgm:spPr>
      <dgm:t>
        <a:bodyPr/>
        <a:lstStyle/>
        <a:p>
          <a:r>
            <a:rPr lang="en-US" b="1" dirty="0">
              <a:solidFill>
                <a:schemeClr val="tx1"/>
              </a:solidFill>
            </a:rPr>
            <a:t>Annual Performance Report </a:t>
          </a:r>
          <a:r>
            <a:rPr lang="en-US" dirty="0">
              <a:solidFill>
                <a:schemeClr val="tx1"/>
              </a:solidFill>
            </a:rPr>
            <a:t>(APR) – </a:t>
          </a:r>
          <a:r>
            <a:rPr lang="en-US" i="1" dirty="0">
              <a:solidFill>
                <a:schemeClr val="tx1"/>
              </a:solidFill>
            </a:rPr>
            <a:t>annually, except final year</a:t>
          </a:r>
          <a:endParaRPr lang="en-US" dirty="0">
            <a:solidFill>
              <a:schemeClr val="tx1"/>
            </a:solidFill>
          </a:endParaRPr>
        </a:p>
      </dgm:t>
    </dgm:pt>
    <dgm:pt modelId="{6559CDD0-8218-4A67-A68B-CFCD5CEEE598}" type="parTrans" cxnId="{BB8BA07E-926F-42CD-86D6-EFF1CCDD9703}">
      <dgm:prSet/>
      <dgm:spPr/>
      <dgm:t>
        <a:bodyPr/>
        <a:lstStyle/>
        <a:p>
          <a:endParaRPr lang="en-US"/>
        </a:p>
      </dgm:t>
    </dgm:pt>
    <dgm:pt modelId="{39755811-D2AC-4ADE-937C-8D1BF158448A}" type="sibTrans" cxnId="{BB8BA07E-926F-42CD-86D6-EFF1CCDD9703}">
      <dgm:prSet/>
      <dgm:spPr/>
      <dgm:t>
        <a:bodyPr/>
        <a:lstStyle/>
        <a:p>
          <a:endParaRPr lang="en-US"/>
        </a:p>
      </dgm:t>
    </dgm:pt>
    <dgm:pt modelId="{BCF3E90E-296F-4062-8FD5-0D6EE1908723}">
      <dgm:prSet/>
      <dgm:spPr>
        <a:solidFill>
          <a:schemeClr val="accent3">
            <a:lumMod val="60000"/>
            <a:lumOff val="40000"/>
          </a:schemeClr>
        </a:solidFill>
      </dgm:spPr>
      <dgm:t>
        <a:bodyPr/>
        <a:lstStyle/>
        <a:p>
          <a:r>
            <a:rPr lang="en-US" b="1" dirty="0">
              <a:solidFill>
                <a:schemeClr val="tx1"/>
              </a:solidFill>
            </a:rPr>
            <a:t>Final Performance Report </a:t>
          </a:r>
          <a:r>
            <a:rPr lang="en-US" dirty="0">
              <a:solidFill>
                <a:schemeClr val="tx1"/>
              </a:solidFill>
            </a:rPr>
            <a:t>(FPR) – </a:t>
          </a:r>
          <a:r>
            <a:rPr lang="en-US" i="1" dirty="0">
              <a:solidFill>
                <a:schemeClr val="tx1"/>
              </a:solidFill>
            </a:rPr>
            <a:t>final year only  </a:t>
          </a:r>
          <a:endParaRPr lang="en-US" dirty="0">
            <a:solidFill>
              <a:schemeClr val="tx1"/>
            </a:solidFill>
          </a:endParaRPr>
        </a:p>
      </dgm:t>
    </dgm:pt>
    <dgm:pt modelId="{2E813EE4-5CE2-43E5-9A56-0FC0C652CB9E}" type="parTrans" cxnId="{7BB61B7C-BDE1-4015-B193-A1D132F6CBDE}">
      <dgm:prSet/>
      <dgm:spPr/>
      <dgm:t>
        <a:bodyPr/>
        <a:lstStyle/>
        <a:p>
          <a:endParaRPr lang="en-US"/>
        </a:p>
      </dgm:t>
    </dgm:pt>
    <dgm:pt modelId="{D8D8F724-E616-43BB-BA09-FD652352DDC1}" type="sibTrans" cxnId="{7BB61B7C-BDE1-4015-B193-A1D132F6CBDE}">
      <dgm:prSet/>
      <dgm:spPr/>
      <dgm:t>
        <a:bodyPr/>
        <a:lstStyle/>
        <a:p>
          <a:endParaRPr lang="en-US"/>
        </a:p>
      </dgm:t>
    </dgm:pt>
    <dgm:pt modelId="{53EADA51-AF86-4751-B0AA-611A5636D941}">
      <dgm:prSet/>
      <dgm:spPr>
        <a:solidFill>
          <a:schemeClr val="accent2"/>
        </a:solidFill>
      </dgm:spPr>
      <dgm:t>
        <a:bodyPr/>
        <a:lstStyle/>
        <a:p>
          <a:r>
            <a:rPr lang="en-US" i="1" u="sng" dirty="0"/>
            <a:t>Note</a:t>
          </a:r>
          <a:r>
            <a:rPr lang="en-US" i="1" u="none" dirty="0"/>
            <a:t>: Interim </a:t>
          </a:r>
          <a:r>
            <a:rPr lang="en-US" i="1" dirty="0"/>
            <a:t>Performance Reports should be submitted to the program </a:t>
          </a:r>
          <a:r>
            <a:rPr lang="en-US" i="1" dirty="0">
              <a:solidFill>
                <a:schemeClr val="bg1"/>
              </a:solidFill>
            </a:rPr>
            <a:t>mailbox: </a:t>
          </a:r>
          <a:r>
            <a:rPr lang="en-US" b="0" i="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OESE.School.Mental.Health@ed.gov</a:t>
          </a:r>
          <a:endParaRPr lang="en-US" b="0" i="0" dirty="0">
            <a:solidFill>
              <a:schemeClr val="bg1"/>
            </a:solidFill>
          </a:endParaRPr>
        </a:p>
        <a:p>
          <a:r>
            <a:rPr lang="en-US" b="0" i="1" dirty="0">
              <a:solidFill>
                <a:schemeClr val="bg1"/>
              </a:solidFill>
            </a:rPr>
            <a:t>Annual and Final Performance Reports are submitted through G5</a:t>
          </a:r>
          <a:endParaRPr lang="en-US" i="1" dirty="0">
            <a:solidFill>
              <a:schemeClr val="bg1"/>
            </a:solidFill>
          </a:endParaRPr>
        </a:p>
      </dgm:t>
    </dgm:pt>
    <dgm:pt modelId="{097B429A-7D3F-4E5A-8C21-F1FA5C9ED2FB}" type="parTrans" cxnId="{74F6E020-8E72-40EE-883F-F59FF11220AB}">
      <dgm:prSet/>
      <dgm:spPr/>
      <dgm:t>
        <a:bodyPr/>
        <a:lstStyle/>
        <a:p>
          <a:endParaRPr lang="en-US"/>
        </a:p>
      </dgm:t>
    </dgm:pt>
    <dgm:pt modelId="{03B65777-4672-47FA-8FBF-E015FA2EEBF6}" type="sibTrans" cxnId="{74F6E020-8E72-40EE-883F-F59FF11220AB}">
      <dgm:prSet/>
      <dgm:spPr/>
      <dgm:t>
        <a:bodyPr/>
        <a:lstStyle/>
        <a:p>
          <a:endParaRPr lang="en-US"/>
        </a:p>
      </dgm:t>
    </dgm:pt>
    <dgm:pt modelId="{45195713-CAF7-4075-AC0A-B62D9D1B0996}" type="pres">
      <dgm:prSet presAssocID="{76B68E90-8D10-4C4F-A8E4-15FD6A2F6D5F}" presName="linear" presStyleCnt="0">
        <dgm:presLayoutVars>
          <dgm:animLvl val="lvl"/>
          <dgm:resizeHandles val="exact"/>
        </dgm:presLayoutVars>
      </dgm:prSet>
      <dgm:spPr/>
    </dgm:pt>
    <dgm:pt modelId="{48DD9642-8837-47AA-8EF6-30AA2DEB8AC0}" type="pres">
      <dgm:prSet presAssocID="{7F30E4E4-C4E2-441A-90C0-6F34C316DA06}" presName="parentText" presStyleLbl="node1" presStyleIdx="0" presStyleCnt="5" custLinFactNeighborX="-713" custLinFactNeighborY="-37798">
        <dgm:presLayoutVars>
          <dgm:chMax val="0"/>
          <dgm:bulletEnabled val="1"/>
        </dgm:presLayoutVars>
      </dgm:prSet>
      <dgm:spPr/>
    </dgm:pt>
    <dgm:pt modelId="{03CAFD74-1AE0-4E92-91A7-822469A13A89}" type="pres">
      <dgm:prSet presAssocID="{039827D8-49CA-4273-B383-D3BAAF8B14AE}" presName="spacer" presStyleCnt="0"/>
      <dgm:spPr/>
    </dgm:pt>
    <dgm:pt modelId="{7D91B922-BE53-4931-BCEE-27FEEEC08022}" type="pres">
      <dgm:prSet presAssocID="{52CD1449-B727-4B27-B9BA-4B5FA737AA7A}" presName="parentText" presStyleLbl="node1" presStyleIdx="1" presStyleCnt="5">
        <dgm:presLayoutVars>
          <dgm:chMax val="0"/>
          <dgm:bulletEnabled val="1"/>
        </dgm:presLayoutVars>
      </dgm:prSet>
      <dgm:spPr/>
    </dgm:pt>
    <dgm:pt modelId="{736AE5FA-64FA-4BED-AC8E-3540A436A1C5}" type="pres">
      <dgm:prSet presAssocID="{EC91A75F-5BA5-46BC-83A9-EC3D902E1CF1}" presName="spacer" presStyleCnt="0"/>
      <dgm:spPr/>
    </dgm:pt>
    <dgm:pt modelId="{B9C1A73D-8194-4E67-AD9A-3D1EDD4F1B80}" type="pres">
      <dgm:prSet presAssocID="{1EBA9DF6-46C9-4C15-AE3B-9D42FC2AC292}" presName="parentText" presStyleLbl="node1" presStyleIdx="2" presStyleCnt="5">
        <dgm:presLayoutVars>
          <dgm:chMax val="0"/>
          <dgm:bulletEnabled val="1"/>
        </dgm:presLayoutVars>
      </dgm:prSet>
      <dgm:spPr/>
    </dgm:pt>
    <dgm:pt modelId="{C2F4485E-D640-4603-9235-490AE3A1F85B}" type="pres">
      <dgm:prSet presAssocID="{39755811-D2AC-4ADE-937C-8D1BF158448A}" presName="spacer" presStyleCnt="0"/>
      <dgm:spPr/>
    </dgm:pt>
    <dgm:pt modelId="{78C5A543-BA92-4529-8CB0-CA1425B49D20}" type="pres">
      <dgm:prSet presAssocID="{BCF3E90E-296F-4062-8FD5-0D6EE1908723}" presName="parentText" presStyleLbl="node1" presStyleIdx="3" presStyleCnt="5">
        <dgm:presLayoutVars>
          <dgm:chMax val="0"/>
          <dgm:bulletEnabled val="1"/>
        </dgm:presLayoutVars>
      </dgm:prSet>
      <dgm:spPr/>
    </dgm:pt>
    <dgm:pt modelId="{FCCF3B68-A1F2-4910-B8A3-8DC90CCAABDD}" type="pres">
      <dgm:prSet presAssocID="{D8D8F724-E616-43BB-BA09-FD652352DDC1}" presName="spacer" presStyleCnt="0"/>
      <dgm:spPr/>
    </dgm:pt>
    <dgm:pt modelId="{5E1B747F-5F6A-4B35-A71B-0D10F54D0B8C}" type="pres">
      <dgm:prSet presAssocID="{53EADA51-AF86-4751-B0AA-611A5636D941}" presName="parentText" presStyleLbl="node1" presStyleIdx="4" presStyleCnt="5" custScaleY="145832">
        <dgm:presLayoutVars>
          <dgm:chMax val="0"/>
          <dgm:bulletEnabled val="1"/>
        </dgm:presLayoutVars>
      </dgm:prSet>
      <dgm:spPr/>
    </dgm:pt>
  </dgm:ptLst>
  <dgm:cxnLst>
    <dgm:cxn modelId="{C9502E02-3145-4645-9417-E2232F2E22DE}" srcId="{76B68E90-8D10-4C4F-A8E4-15FD6A2F6D5F}" destId="{7F30E4E4-C4E2-441A-90C0-6F34C316DA06}" srcOrd="0" destOrd="0" parTransId="{6ADDBADC-4997-4ECA-80EC-7F165113191C}" sibTransId="{039827D8-49CA-4273-B383-D3BAAF8B14AE}"/>
    <dgm:cxn modelId="{74F6E020-8E72-40EE-883F-F59FF11220AB}" srcId="{76B68E90-8D10-4C4F-A8E4-15FD6A2F6D5F}" destId="{53EADA51-AF86-4751-B0AA-611A5636D941}" srcOrd="4" destOrd="0" parTransId="{097B429A-7D3F-4E5A-8C21-F1FA5C9ED2FB}" sibTransId="{03B65777-4672-47FA-8FBF-E015FA2EEBF6}"/>
    <dgm:cxn modelId="{CA993F3E-E1E6-4C7E-AB0E-2BC63659CCB5}" type="presOf" srcId="{BCF3E90E-296F-4062-8FD5-0D6EE1908723}" destId="{78C5A543-BA92-4529-8CB0-CA1425B49D20}" srcOrd="0" destOrd="0" presId="urn:microsoft.com/office/officeart/2005/8/layout/vList2"/>
    <dgm:cxn modelId="{4F9CC25C-F232-4CA1-AB42-74788AFF492F}" type="presOf" srcId="{7F30E4E4-C4E2-441A-90C0-6F34C316DA06}" destId="{48DD9642-8837-47AA-8EF6-30AA2DEB8AC0}" srcOrd="0" destOrd="0" presId="urn:microsoft.com/office/officeart/2005/8/layout/vList2"/>
    <dgm:cxn modelId="{E5CAA562-DE47-4808-89ED-8A415B6105F9}" type="presOf" srcId="{52CD1449-B727-4B27-B9BA-4B5FA737AA7A}" destId="{7D91B922-BE53-4931-BCEE-27FEEEC08022}" srcOrd="0" destOrd="0" presId="urn:microsoft.com/office/officeart/2005/8/layout/vList2"/>
    <dgm:cxn modelId="{9033B143-BC6E-4D04-A81C-B5079F278669}" type="presOf" srcId="{53EADA51-AF86-4751-B0AA-611A5636D941}" destId="{5E1B747F-5F6A-4B35-A71B-0D10F54D0B8C}" srcOrd="0" destOrd="0" presId="urn:microsoft.com/office/officeart/2005/8/layout/vList2"/>
    <dgm:cxn modelId="{7BB61B7C-BDE1-4015-B193-A1D132F6CBDE}" srcId="{76B68E90-8D10-4C4F-A8E4-15FD6A2F6D5F}" destId="{BCF3E90E-296F-4062-8FD5-0D6EE1908723}" srcOrd="3" destOrd="0" parTransId="{2E813EE4-5CE2-43E5-9A56-0FC0C652CB9E}" sibTransId="{D8D8F724-E616-43BB-BA09-FD652352DDC1}"/>
    <dgm:cxn modelId="{BB8BA07E-926F-42CD-86D6-EFF1CCDD9703}" srcId="{76B68E90-8D10-4C4F-A8E4-15FD6A2F6D5F}" destId="{1EBA9DF6-46C9-4C15-AE3B-9D42FC2AC292}" srcOrd="2" destOrd="0" parTransId="{6559CDD0-8218-4A67-A68B-CFCD5CEEE598}" sibTransId="{39755811-D2AC-4ADE-937C-8D1BF158448A}"/>
    <dgm:cxn modelId="{2CD4629C-A01A-4D96-A5E5-59FE918D676A}" type="presOf" srcId="{76B68E90-8D10-4C4F-A8E4-15FD6A2F6D5F}" destId="{45195713-CAF7-4075-AC0A-B62D9D1B0996}" srcOrd="0" destOrd="0" presId="urn:microsoft.com/office/officeart/2005/8/layout/vList2"/>
    <dgm:cxn modelId="{6A51B9C0-A26D-47EE-B12C-B06601E6C9FE}" srcId="{76B68E90-8D10-4C4F-A8E4-15FD6A2F6D5F}" destId="{52CD1449-B727-4B27-B9BA-4B5FA737AA7A}" srcOrd="1" destOrd="0" parTransId="{3054B84F-ABD4-4443-8092-2F9EA25F166D}" sibTransId="{EC91A75F-5BA5-46BC-83A9-EC3D902E1CF1}"/>
    <dgm:cxn modelId="{7BEB21E2-B3BD-42D2-B858-C3A48FA280F4}" type="presOf" srcId="{1EBA9DF6-46C9-4C15-AE3B-9D42FC2AC292}" destId="{B9C1A73D-8194-4E67-AD9A-3D1EDD4F1B80}" srcOrd="0" destOrd="0" presId="urn:microsoft.com/office/officeart/2005/8/layout/vList2"/>
    <dgm:cxn modelId="{D00F92E4-452B-4F08-9912-B005CAFD8808}" type="presParOf" srcId="{45195713-CAF7-4075-AC0A-B62D9D1B0996}" destId="{48DD9642-8837-47AA-8EF6-30AA2DEB8AC0}" srcOrd="0" destOrd="0" presId="urn:microsoft.com/office/officeart/2005/8/layout/vList2"/>
    <dgm:cxn modelId="{F58C1744-8AA3-4D01-A1A4-74FE46573E42}" type="presParOf" srcId="{45195713-CAF7-4075-AC0A-B62D9D1B0996}" destId="{03CAFD74-1AE0-4E92-91A7-822469A13A89}" srcOrd="1" destOrd="0" presId="urn:microsoft.com/office/officeart/2005/8/layout/vList2"/>
    <dgm:cxn modelId="{FFD5C370-D124-449B-A709-840C81C97FA8}" type="presParOf" srcId="{45195713-CAF7-4075-AC0A-B62D9D1B0996}" destId="{7D91B922-BE53-4931-BCEE-27FEEEC08022}" srcOrd="2" destOrd="0" presId="urn:microsoft.com/office/officeart/2005/8/layout/vList2"/>
    <dgm:cxn modelId="{60BFE69B-E84B-4324-BF08-FB6F6AE88DC7}" type="presParOf" srcId="{45195713-CAF7-4075-AC0A-B62D9D1B0996}" destId="{736AE5FA-64FA-4BED-AC8E-3540A436A1C5}" srcOrd="3" destOrd="0" presId="urn:microsoft.com/office/officeart/2005/8/layout/vList2"/>
    <dgm:cxn modelId="{9AB138E2-999C-4A2F-A3A2-4619F215B8F0}" type="presParOf" srcId="{45195713-CAF7-4075-AC0A-B62D9D1B0996}" destId="{B9C1A73D-8194-4E67-AD9A-3D1EDD4F1B80}" srcOrd="4" destOrd="0" presId="urn:microsoft.com/office/officeart/2005/8/layout/vList2"/>
    <dgm:cxn modelId="{CA86C623-AC78-4965-BB83-3C3C8A9B68F0}" type="presParOf" srcId="{45195713-CAF7-4075-AC0A-B62D9D1B0996}" destId="{C2F4485E-D640-4603-9235-490AE3A1F85B}" srcOrd="5" destOrd="0" presId="urn:microsoft.com/office/officeart/2005/8/layout/vList2"/>
    <dgm:cxn modelId="{39E6DBD0-2191-41AD-8E16-D43054D3065B}" type="presParOf" srcId="{45195713-CAF7-4075-AC0A-B62D9D1B0996}" destId="{78C5A543-BA92-4529-8CB0-CA1425B49D20}" srcOrd="6" destOrd="0" presId="urn:microsoft.com/office/officeart/2005/8/layout/vList2"/>
    <dgm:cxn modelId="{FB2DCDC5-91D7-46D8-8DBC-0957C48925D6}" type="presParOf" srcId="{45195713-CAF7-4075-AC0A-B62D9D1B0996}" destId="{FCCF3B68-A1F2-4910-B8A3-8DC90CCAABDD}" srcOrd="7" destOrd="0" presId="urn:microsoft.com/office/officeart/2005/8/layout/vList2"/>
    <dgm:cxn modelId="{04473431-C5FE-452B-9B59-E939A294D044}" type="presParOf" srcId="{45195713-CAF7-4075-AC0A-B62D9D1B0996}" destId="{5E1B747F-5F6A-4B35-A71B-0D10F54D0B8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F4B6E0-0D96-466E-88AD-06177833C70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A2E9C7D-A4C0-4E67-98BE-2FEF81D094CE}">
      <dgm:prSet custT="1"/>
      <dgm:spPr/>
      <dgm:t>
        <a:bodyPr/>
        <a:lstStyle/>
        <a:p>
          <a:pPr algn="ctr"/>
          <a:r>
            <a:rPr lang="en-US" sz="2400" b="1" dirty="0">
              <a:solidFill>
                <a:schemeClr val="tx1"/>
              </a:solidFill>
            </a:rPr>
            <a:t>Interim Performance Report (IPR)</a:t>
          </a:r>
        </a:p>
        <a:p>
          <a:pPr algn="ctr"/>
          <a:r>
            <a:rPr lang="en-US" sz="2400" b="1" dirty="0"/>
            <a:t>Due: October 11, 2024</a:t>
          </a:r>
        </a:p>
        <a:p>
          <a:pPr algn="ctr"/>
          <a:r>
            <a:rPr lang="en-US" sz="2400" b="0" dirty="0">
              <a:solidFill>
                <a:schemeClr val="tx1"/>
              </a:solidFill>
            </a:rPr>
            <a:t>Reporting period is January 1, 2024 – September 1, 2024</a:t>
          </a:r>
          <a:endParaRPr lang="en-US" sz="2400" b="0" dirty="0"/>
        </a:p>
      </dgm:t>
    </dgm:pt>
    <dgm:pt modelId="{91BDC59D-0A84-4153-AB56-275607D68127}" type="parTrans" cxnId="{F9349B23-B917-4A8C-885A-2D60D80A99AF}">
      <dgm:prSet/>
      <dgm:spPr/>
      <dgm:t>
        <a:bodyPr/>
        <a:lstStyle/>
        <a:p>
          <a:endParaRPr lang="en-US"/>
        </a:p>
      </dgm:t>
    </dgm:pt>
    <dgm:pt modelId="{DA13FC1F-51DE-4493-BD45-70F2A9C3E959}" type="sibTrans" cxnId="{F9349B23-B917-4A8C-885A-2D60D80A99AF}">
      <dgm:prSet/>
      <dgm:spPr/>
      <dgm:t>
        <a:bodyPr/>
        <a:lstStyle/>
        <a:p>
          <a:endParaRPr lang="en-US"/>
        </a:p>
      </dgm:t>
    </dgm:pt>
    <dgm:pt modelId="{E0885B14-D713-45A9-97A6-60AEF01B8783}" type="pres">
      <dgm:prSet presAssocID="{FDF4B6E0-0D96-466E-88AD-06177833C70F}" presName="linear" presStyleCnt="0">
        <dgm:presLayoutVars>
          <dgm:animLvl val="lvl"/>
          <dgm:resizeHandles val="exact"/>
        </dgm:presLayoutVars>
      </dgm:prSet>
      <dgm:spPr/>
    </dgm:pt>
    <dgm:pt modelId="{915362FE-CAA9-4699-B9F4-3579A2B17408}" type="pres">
      <dgm:prSet presAssocID="{9A2E9C7D-A4C0-4E67-98BE-2FEF81D094CE}" presName="parentText" presStyleLbl="node1" presStyleIdx="0" presStyleCnt="1" custScaleY="228809" custLinFactNeighborX="-14307" custLinFactNeighborY="20204">
        <dgm:presLayoutVars>
          <dgm:chMax val="0"/>
          <dgm:bulletEnabled val="1"/>
        </dgm:presLayoutVars>
      </dgm:prSet>
      <dgm:spPr/>
    </dgm:pt>
  </dgm:ptLst>
  <dgm:cxnLst>
    <dgm:cxn modelId="{F9349B23-B917-4A8C-885A-2D60D80A99AF}" srcId="{FDF4B6E0-0D96-466E-88AD-06177833C70F}" destId="{9A2E9C7D-A4C0-4E67-98BE-2FEF81D094CE}" srcOrd="0" destOrd="0" parTransId="{91BDC59D-0A84-4153-AB56-275607D68127}" sibTransId="{DA13FC1F-51DE-4493-BD45-70F2A9C3E959}"/>
    <dgm:cxn modelId="{59CE0645-3748-4254-B764-B06B3FC02CCB}" type="presOf" srcId="{9A2E9C7D-A4C0-4E67-98BE-2FEF81D094CE}" destId="{915362FE-CAA9-4699-B9F4-3579A2B17408}" srcOrd="0" destOrd="0" presId="urn:microsoft.com/office/officeart/2005/8/layout/vList2"/>
    <dgm:cxn modelId="{F85408FF-EAE9-4177-B562-C185760F08AD}" type="presOf" srcId="{FDF4B6E0-0D96-466E-88AD-06177833C70F}" destId="{E0885B14-D713-45A9-97A6-60AEF01B8783}" srcOrd="0" destOrd="0" presId="urn:microsoft.com/office/officeart/2005/8/layout/vList2"/>
    <dgm:cxn modelId="{A4E418A5-326D-40B8-BEA3-F3554B3E285C}" type="presParOf" srcId="{E0885B14-D713-45A9-97A6-60AEF01B8783}" destId="{915362FE-CAA9-4699-B9F4-3579A2B1740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CC3400-CCDD-4683-A25D-3041A775CEF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AD78454-2EAF-44DD-BF59-910F75C738BE}">
      <dgm:prSet/>
      <dgm:spPr/>
      <dgm:t>
        <a:bodyPr/>
        <a:lstStyle/>
        <a:p>
          <a:r>
            <a:rPr lang="en-US" b="0" i="0" dirty="0">
              <a:solidFill>
                <a:schemeClr val="tx1"/>
              </a:solidFill>
            </a:rPr>
            <a:t>OESE.School.Mental.Health@ed.gov</a:t>
          </a:r>
          <a:endParaRPr lang="en-US" dirty="0">
            <a:solidFill>
              <a:schemeClr val="tx1"/>
            </a:solidFill>
          </a:endParaRPr>
        </a:p>
      </dgm:t>
    </dgm:pt>
    <dgm:pt modelId="{B85741E8-39AF-48B5-B91B-11A37299BB3D}" type="parTrans" cxnId="{32E5F895-E4AB-4F1C-B1F6-7D2620E5AD8B}">
      <dgm:prSet/>
      <dgm:spPr/>
      <dgm:t>
        <a:bodyPr/>
        <a:lstStyle/>
        <a:p>
          <a:endParaRPr lang="en-US"/>
        </a:p>
      </dgm:t>
    </dgm:pt>
    <dgm:pt modelId="{10008EDA-1A28-4B68-BC2C-0988CF1230B9}" type="sibTrans" cxnId="{32E5F895-E4AB-4F1C-B1F6-7D2620E5AD8B}">
      <dgm:prSet/>
      <dgm:spPr/>
      <dgm:t>
        <a:bodyPr/>
        <a:lstStyle/>
        <a:p>
          <a:endParaRPr lang="en-US"/>
        </a:p>
      </dgm:t>
    </dgm:pt>
    <dgm:pt modelId="{0D40E74D-EAA8-4799-B774-ACAB1C676256}" type="pres">
      <dgm:prSet presAssocID="{33CC3400-CCDD-4683-A25D-3041A775CEF9}" presName="linear" presStyleCnt="0">
        <dgm:presLayoutVars>
          <dgm:dir/>
          <dgm:animLvl val="lvl"/>
          <dgm:resizeHandles val="exact"/>
        </dgm:presLayoutVars>
      </dgm:prSet>
      <dgm:spPr/>
    </dgm:pt>
    <dgm:pt modelId="{24DE11EC-BD71-4564-93FB-E8B0F2144035}" type="pres">
      <dgm:prSet presAssocID="{4AD78454-2EAF-44DD-BF59-910F75C738BE}" presName="parentLin" presStyleCnt="0"/>
      <dgm:spPr/>
    </dgm:pt>
    <dgm:pt modelId="{5F7C1CA7-2271-4D23-B176-A1420F6ACCD8}" type="pres">
      <dgm:prSet presAssocID="{4AD78454-2EAF-44DD-BF59-910F75C738BE}" presName="parentLeftMargin" presStyleLbl="node1" presStyleIdx="0" presStyleCnt="1"/>
      <dgm:spPr/>
    </dgm:pt>
    <dgm:pt modelId="{1990CEBB-7D18-4923-92C4-6ABC6928C90C}" type="pres">
      <dgm:prSet presAssocID="{4AD78454-2EAF-44DD-BF59-910F75C738BE}" presName="parentText" presStyleLbl="node1" presStyleIdx="0" presStyleCnt="1" custScaleX="139310">
        <dgm:presLayoutVars>
          <dgm:chMax val="0"/>
          <dgm:bulletEnabled val="1"/>
        </dgm:presLayoutVars>
      </dgm:prSet>
      <dgm:spPr/>
    </dgm:pt>
    <dgm:pt modelId="{812167A9-8866-43D6-ABE8-88E90968596D}" type="pres">
      <dgm:prSet presAssocID="{4AD78454-2EAF-44DD-BF59-910F75C738BE}" presName="negativeSpace" presStyleCnt="0"/>
      <dgm:spPr/>
    </dgm:pt>
    <dgm:pt modelId="{4C2D9731-7B6C-4E06-AB8E-C2EEC4907DA3}" type="pres">
      <dgm:prSet presAssocID="{4AD78454-2EAF-44DD-BF59-910F75C738BE}" presName="childText" presStyleLbl="conFgAcc1" presStyleIdx="0" presStyleCnt="1" custLinFactNeighborX="1034" custLinFactNeighborY="-4986">
        <dgm:presLayoutVars>
          <dgm:bulletEnabled val="1"/>
        </dgm:presLayoutVars>
      </dgm:prSet>
      <dgm:spPr/>
    </dgm:pt>
  </dgm:ptLst>
  <dgm:cxnLst>
    <dgm:cxn modelId="{8EC84360-2E39-450C-B985-C8743C3E0A87}" type="presOf" srcId="{4AD78454-2EAF-44DD-BF59-910F75C738BE}" destId="{1990CEBB-7D18-4923-92C4-6ABC6928C90C}" srcOrd="1" destOrd="0" presId="urn:microsoft.com/office/officeart/2005/8/layout/list1"/>
    <dgm:cxn modelId="{A9DD404A-B91E-45A0-9151-4A3D48F19BA5}" type="presOf" srcId="{4AD78454-2EAF-44DD-BF59-910F75C738BE}" destId="{5F7C1CA7-2271-4D23-B176-A1420F6ACCD8}" srcOrd="0" destOrd="0" presId="urn:microsoft.com/office/officeart/2005/8/layout/list1"/>
    <dgm:cxn modelId="{32E5F895-E4AB-4F1C-B1F6-7D2620E5AD8B}" srcId="{33CC3400-CCDD-4683-A25D-3041A775CEF9}" destId="{4AD78454-2EAF-44DD-BF59-910F75C738BE}" srcOrd="0" destOrd="0" parTransId="{B85741E8-39AF-48B5-B91B-11A37299BB3D}" sibTransId="{10008EDA-1A28-4B68-BC2C-0988CF1230B9}"/>
    <dgm:cxn modelId="{27ABDC9C-F6AF-48D2-9584-41FCCE4E67E4}" type="presOf" srcId="{33CC3400-CCDD-4683-A25D-3041A775CEF9}" destId="{0D40E74D-EAA8-4799-B774-ACAB1C676256}" srcOrd="0" destOrd="0" presId="urn:microsoft.com/office/officeart/2005/8/layout/list1"/>
    <dgm:cxn modelId="{98CD9255-25EB-4AAF-9EA6-AE41CD9182C7}" type="presParOf" srcId="{0D40E74D-EAA8-4799-B774-ACAB1C676256}" destId="{24DE11EC-BD71-4564-93FB-E8B0F2144035}" srcOrd="0" destOrd="0" presId="urn:microsoft.com/office/officeart/2005/8/layout/list1"/>
    <dgm:cxn modelId="{9F3C3B6D-2EF5-4E2D-B018-B77F726ED86D}" type="presParOf" srcId="{24DE11EC-BD71-4564-93FB-E8B0F2144035}" destId="{5F7C1CA7-2271-4D23-B176-A1420F6ACCD8}" srcOrd="0" destOrd="0" presId="urn:microsoft.com/office/officeart/2005/8/layout/list1"/>
    <dgm:cxn modelId="{102F6ECB-E412-471E-97B6-00494F168C11}" type="presParOf" srcId="{24DE11EC-BD71-4564-93FB-E8B0F2144035}" destId="{1990CEBB-7D18-4923-92C4-6ABC6928C90C}" srcOrd="1" destOrd="0" presId="urn:microsoft.com/office/officeart/2005/8/layout/list1"/>
    <dgm:cxn modelId="{942D2094-E01D-4236-9AA4-EA09CCF6E8CB}" type="presParOf" srcId="{0D40E74D-EAA8-4799-B774-ACAB1C676256}" destId="{812167A9-8866-43D6-ABE8-88E90968596D}" srcOrd="1" destOrd="0" presId="urn:microsoft.com/office/officeart/2005/8/layout/list1"/>
    <dgm:cxn modelId="{B57987CF-43EF-4469-BD29-8A7C112D8F4A}" type="presParOf" srcId="{0D40E74D-EAA8-4799-B774-ACAB1C676256}" destId="{4C2D9731-7B6C-4E06-AB8E-C2EEC4907DA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91349-FD2E-46C2-A25A-19688CB72B5D}">
      <dsp:nvSpPr>
        <dsp:cNvPr id="0" name=""/>
        <dsp:cNvSpPr/>
      </dsp:nvSpPr>
      <dsp:spPr>
        <a:xfrm>
          <a:off x="0" y="328998"/>
          <a:ext cx="6447234" cy="5544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625D35-E38A-481E-B1C2-9B073F1F256C}">
      <dsp:nvSpPr>
        <dsp:cNvPr id="0" name=""/>
        <dsp:cNvSpPr/>
      </dsp:nvSpPr>
      <dsp:spPr>
        <a:xfrm>
          <a:off x="322361" y="4278"/>
          <a:ext cx="4513063" cy="6494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t>Housekeeping</a:t>
          </a:r>
        </a:p>
      </dsp:txBody>
      <dsp:txXfrm>
        <a:off x="354064" y="35981"/>
        <a:ext cx="4449657" cy="586034"/>
      </dsp:txXfrm>
    </dsp:sp>
    <dsp:sp modelId="{C5C6B5F0-C099-45E0-B2BB-BBA1BCFAF463}">
      <dsp:nvSpPr>
        <dsp:cNvPr id="0" name=""/>
        <dsp:cNvSpPr/>
      </dsp:nvSpPr>
      <dsp:spPr>
        <a:xfrm>
          <a:off x="0" y="1326918"/>
          <a:ext cx="6447234" cy="5544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9CCEB7-022F-421E-BC8D-F3F6E45D28FE}">
      <dsp:nvSpPr>
        <dsp:cNvPr id="0" name=""/>
        <dsp:cNvSpPr/>
      </dsp:nvSpPr>
      <dsp:spPr>
        <a:xfrm>
          <a:off x="322361" y="1002198"/>
          <a:ext cx="4513063" cy="6494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t>IPR Reporting</a:t>
          </a:r>
        </a:p>
      </dsp:txBody>
      <dsp:txXfrm>
        <a:off x="354064" y="1033901"/>
        <a:ext cx="4449657" cy="586034"/>
      </dsp:txXfrm>
    </dsp:sp>
    <dsp:sp modelId="{55214A7D-1F75-4DE1-94E8-2FD167C84BEE}">
      <dsp:nvSpPr>
        <dsp:cNvPr id="0" name=""/>
        <dsp:cNvSpPr/>
      </dsp:nvSpPr>
      <dsp:spPr>
        <a:xfrm>
          <a:off x="0" y="2324838"/>
          <a:ext cx="6447234" cy="5544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DDA7A5-C93B-43E9-ACA0-6DE99DCB4D1D}">
      <dsp:nvSpPr>
        <dsp:cNvPr id="0" name=""/>
        <dsp:cNvSpPr/>
      </dsp:nvSpPr>
      <dsp:spPr>
        <a:xfrm>
          <a:off x="331549" y="1867528"/>
          <a:ext cx="4513063" cy="64944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t>GPRA Guidance &amp; Tool</a:t>
          </a:r>
        </a:p>
      </dsp:txBody>
      <dsp:txXfrm>
        <a:off x="363252" y="1899231"/>
        <a:ext cx="4449657" cy="586034"/>
      </dsp:txXfrm>
    </dsp:sp>
    <dsp:sp modelId="{46074429-4F3F-4DEE-829A-4A64839CB367}">
      <dsp:nvSpPr>
        <dsp:cNvPr id="0" name=""/>
        <dsp:cNvSpPr/>
      </dsp:nvSpPr>
      <dsp:spPr>
        <a:xfrm>
          <a:off x="0" y="3322758"/>
          <a:ext cx="6447234" cy="5544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5C2D5C-EC96-4CC7-9241-A78674D2D7BB}">
      <dsp:nvSpPr>
        <dsp:cNvPr id="0" name=""/>
        <dsp:cNvSpPr/>
      </dsp:nvSpPr>
      <dsp:spPr>
        <a:xfrm>
          <a:off x="322361" y="2998038"/>
          <a:ext cx="4513063" cy="64944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t>Questions</a:t>
          </a:r>
        </a:p>
      </dsp:txBody>
      <dsp:txXfrm>
        <a:off x="354064" y="3029741"/>
        <a:ext cx="4449657"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D9642-8837-47AA-8EF6-30AA2DEB8AC0}">
      <dsp:nvSpPr>
        <dsp:cNvPr id="0" name=""/>
        <dsp:cNvSpPr/>
      </dsp:nvSpPr>
      <dsp:spPr>
        <a:xfrm>
          <a:off x="0" y="512333"/>
          <a:ext cx="5895099" cy="8775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u="none" kern="1200" dirty="0"/>
            <a:t>SBMH grantees are required to submit: </a:t>
          </a:r>
        </a:p>
      </dsp:txBody>
      <dsp:txXfrm>
        <a:off x="42836" y="555169"/>
        <a:ext cx="5809427" cy="791828"/>
      </dsp:txXfrm>
    </dsp:sp>
    <dsp:sp modelId="{7D91B922-BE53-4931-BCEE-27FEEEC08022}">
      <dsp:nvSpPr>
        <dsp:cNvPr id="0" name=""/>
        <dsp:cNvSpPr/>
      </dsp:nvSpPr>
      <dsp:spPr>
        <a:xfrm>
          <a:off x="0" y="1449362"/>
          <a:ext cx="5895099" cy="877500"/>
        </a:xfrm>
        <a:prstGeom prst="roundRect">
          <a:avLst/>
        </a:prstGeom>
        <a:solidFill>
          <a:schemeClr val="accent3">
            <a:lumMod val="60000"/>
            <a:lumOff val="4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Interim Performance Report </a:t>
          </a:r>
          <a:r>
            <a:rPr lang="en-US" sz="1500" kern="1200" dirty="0">
              <a:solidFill>
                <a:schemeClr val="tx1"/>
              </a:solidFill>
            </a:rPr>
            <a:t>(IPR) – </a:t>
          </a:r>
          <a:r>
            <a:rPr lang="en-US" sz="1500" i="1" kern="1200" dirty="0">
              <a:solidFill>
                <a:schemeClr val="tx1"/>
              </a:solidFill>
            </a:rPr>
            <a:t>annually</a:t>
          </a:r>
          <a:endParaRPr lang="en-US" sz="1500" kern="1200" dirty="0">
            <a:solidFill>
              <a:schemeClr val="tx1"/>
            </a:solidFill>
          </a:endParaRPr>
        </a:p>
      </dsp:txBody>
      <dsp:txXfrm>
        <a:off x="42836" y="1492198"/>
        <a:ext cx="5809427" cy="791828"/>
      </dsp:txXfrm>
    </dsp:sp>
    <dsp:sp modelId="{B9C1A73D-8194-4E67-AD9A-3D1EDD4F1B80}">
      <dsp:nvSpPr>
        <dsp:cNvPr id="0" name=""/>
        <dsp:cNvSpPr/>
      </dsp:nvSpPr>
      <dsp:spPr>
        <a:xfrm>
          <a:off x="0" y="2370062"/>
          <a:ext cx="5895099" cy="877500"/>
        </a:xfrm>
        <a:prstGeom prst="roundRect">
          <a:avLst/>
        </a:prstGeom>
        <a:solidFill>
          <a:schemeClr val="accent3">
            <a:lumMod val="60000"/>
            <a:lumOff val="4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Annual Performance Report </a:t>
          </a:r>
          <a:r>
            <a:rPr lang="en-US" sz="1500" kern="1200" dirty="0">
              <a:solidFill>
                <a:schemeClr val="tx1"/>
              </a:solidFill>
            </a:rPr>
            <a:t>(APR) – </a:t>
          </a:r>
          <a:r>
            <a:rPr lang="en-US" sz="1500" i="1" kern="1200" dirty="0">
              <a:solidFill>
                <a:schemeClr val="tx1"/>
              </a:solidFill>
            </a:rPr>
            <a:t>annually, except final year</a:t>
          </a:r>
          <a:endParaRPr lang="en-US" sz="1500" kern="1200" dirty="0">
            <a:solidFill>
              <a:schemeClr val="tx1"/>
            </a:solidFill>
          </a:endParaRPr>
        </a:p>
      </dsp:txBody>
      <dsp:txXfrm>
        <a:off x="42836" y="2412898"/>
        <a:ext cx="5809427" cy="791828"/>
      </dsp:txXfrm>
    </dsp:sp>
    <dsp:sp modelId="{78C5A543-BA92-4529-8CB0-CA1425B49D20}">
      <dsp:nvSpPr>
        <dsp:cNvPr id="0" name=""/>
        <dsp:cNvSpPr/>
      </dsp:nvSpPr>
      <dsp:spPr>
        <a:xfrm>
          <a:off x="0" y="3290762"/>
          <a:ext cx="5895099" cy="877500"/>
        </a:xfrm>
        <a:prstGeom prst="roundRect">
          <a:avLst/>
        </a:prstGeom>
        <a:solidFill>
          <a:schemeClr val="accent3">
            <a:lumMod val="60000"/>
            <a:lumOff val="4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Final Performance Report </a:t>
          </a:r>
          <a:r>
            <a:rPr lang="en-US" sz="1500" kern="1200" dirty="0">
              <a:solidFill>
                <a:schemeClr val="tx1"/>
              </a:solidFill>
            </a:rPr>
            <a:t>(FPR) – </a:t>
          </a:r>
          <a:r>
            <a:rPr lang="en-US" sz="1500" i="1" kern="1200" dirty="0">
              <a:solidFill>
                <a:schemeClr val="tx1"/>
              </a:solidFill>
            </a:rPr>
            <a:t>final year only  </a:t>
          </a:r>
          <a:endParaRPr lang="en-US" sz="1500" kern="1200" dirty="0">
            <a:solidFill>
              <a:schemeClr val="tx1"/>
            </a:solidFill>
          </a:endParaRPr>
        </a:p>
      </dsp:txBody>
      <dsp:txXfrm>
        <a:off x="42836" y="3333598"/>
        <a:ext cx="5809427" cy="791828"/>
      </dsp:txXfrm>
    </dsp:sp>
    <dsp:sp modelId="{5E1B747F-5F6A-4B35-A71B-0D10F54D0B8C}">
      <dsp:nvSpPr>
        <dsp:cNvPr id="0" name=""/>
        <dsp:cNvSpPr/>
      </dsp:nvSpPr>
      <dsp:spPr>
        <a:xfrm>
          <a:off x="0" y="4211462"/>
          <a:ext cx="5895099" cy="1279675"/>
        </a:xfrm>
        <a:prstGeom prst="roundRect">
          <a:avLst/>
        </a:prstGeom>
        <a:solidFill>
          <a:schemeClr val="accent2"/>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i="1" u="sng" kern="1200" dirty="0"/>
            <a:t>Note</a:t>
          </a:r>
          <a:r>
            <a:rPr lang="en-US" sz="1500" i="1" u="none" kern="1200" dirty="0"/>
            <a:t>: Interim </a:t>
          </a:r>
          <a:r>
            <a:rPr lang="en-US" sz="1500" i="1" kern="1200" dirty="0"/>
            <a:t>Performance Reports should be submitted to the program </a:t>
          </a:r>
          <a:r>
            <a:rPr lang="en-US" sz="1500" i="1" kern="1200" dirty="0">
              <a:solidFill>
                <a:schemeClr val="bg1"/>
              </a:solidFill>
            </a:rPr>
            <a:t>mailbox: </a:t>
          </a:r>
          <a:r>
            <a:rPr lang="en-US" sz="1500" b="0" i="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OESE.School.Mental.Health@ed.gov</a:t>
          </a:r>
          <a:endParaRPr lang="en-US" sz="1500" b="0" i="0" kern="1200" dirty="0">
            <a:solidFill>
              <a:schemeClr val="bg1"/>
            </a:solidFill>
          </a:endParaRPr>
        </a:p>
        <a:p>
          <a:pPr marL="0" lvl="0" indent="0" algn="l" defTabSz="666750">
            <a:lnSpc>
              <a:spcPct val="90000"/>
            </a:lnSpc>
            <a:spcBef>
              <a:spcPct val="0"/>
            </a:spcBef>
            <a:spcAft>
              <a:spcPct val="35000"/>
            </a:spcAft>
            <a:buNone/>
          </a:pPr>
          <a:r>
            <a:rPr lang="en-US" sz="1500" b="0" i="1" kern="1200" dirty="0">
              <a:solidFill>
                <a:schemeClr val="bg1"/>
              </a:solidFill>
            </a:rPr>
            <a:t>Annual and Final Performance Reports are submitted through G5</a:t>
          </a:r>
          <a:endParaRPr lang="en-US" sz="1500" i="1" kern="1200" dirty="0">
            <a:solidFill>
              <a:schemeClr val="bg1"/>
            </a:solidFill>
          </a:endParaRPr>
        </a:p>
      </dsp:txBody>
      <dsp:txXfrm>
        <a:off x="62469" y="4273931"/>
        <a:ext cx="5770161" cy="11547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362FE-CAA9-4699-B9F4-3579A2B17408}">
      <dsp:nvSpPr>
        <dsp:cNvPr id="0" name=""/>
        <dsp:cNvSpPr/>
      </dsp:nvSpPr>
      <dsp:spPr>
        <a:xfrm>
          <a:off x="0" y="8"/>
          <a:ext cx="5730148" cy="4350231"/>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Interim Performance Report (IPR)</a:t>
          </a:r>
        </a:p>
        <a:p>
          <a:pPr marL="0" lvl="0" indent="0" algn="ctr" defTabSz="1066800">
            <a:lnSpc>
              <a:spcPct val="90000"/>
            </a:lnSpc>
            <a:spcBef>
              <a:spcPct val="0"/>
            </a:spcBef>
            <a:spcAft>
              <a:spcPct val="35000"/>
            </a:spcAft>
            <a:buNone/>
          </a:pPr>
          <a:r>
            <a:rPr lang="en-US" sz="2400" b="1" kern="1200" dirty="0"/>
            <a:t>Due: October 11, 2024</a:t>
          </a:r>
        </a:p>
        <a:p>
          <a:pPr marL="0" lvl="0" indent="0" algn="ctr" defTabSz="1066800">
            <a:lnSpc>
              <a:spcPct val="90000"/>
            </a:lnSpc>
            <a:spcBef>
              <a:spcPct val="0"/>
            </a:spcBef>
            <a:spcAft>
              <a:spcPct val="35000"/>
            </a:spcAft>
            <a:buNone/>
          </a:pPr>
          <a:r>
            <a:rPr lang="en-US" sz="2400" b="0" kern="1200" dirty="0">
              <a:solidFill>
                <a:schemeClr val="tx1"/>
              </a:solidFill>
            </a:rPr>
            <a:t>Reporting period is January 1, 2024 – September 1, 2024</a:t>
          </a:r>
          <a:endParaRPr lang="en-US" sz="2400" b="0" kern="1200" dirty="0"/>
        </a:p>
      </dsp:txBody>
      <dsp:txXfrm>
        <a:off x="212361" y="212369"/>
        <a:ext cx="5305426" cy="39255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D9731-7B6C-4E06-AB8E-C2EEC4907DA3}">
      <dsp:nvSpPr>
        <dsp:cNvPr id="0" name=""/>
        <dsp:cNvSpPr/>
      </dsp:nvSpPr>
      <dsp:spPr>
        <a:xfrm>
          <a:off x="0" y="1701097"/>
          <a:ext cx="7264003" cy="7812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90CEBB-7D18-4923-92C4-6ABC6928C90C}">
      <dsp:nvSpPr>
        <dsp:cNvPr id="0" name=""/>
        <dsp:cNvSpPr/>
      </dsp:nvSpPr>
      <dsp:spPr>
        <a:xfrm>
          <a:off x="353978" y="1266351"/>
          <a:ext cx="6903779" cy="9151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193" tIns="0" rIns="192193" bIns="0" numCol="1" spcCol="1270" anchor="ctr" anchorCtr="0">
          <a:noAutofit/>
        </a:bodyPr>
        <a:lstStyle/>
        <a:p>
          <a:pPr marL="0" lvl="0" indent="0" algn="l" defTabSz="1377950">
            <a:lnSpc>
              <a:spcPct val="90000"/>
            </a:lnSpc>
            <a:spcBef>
              <a:spcPct val="0"/>
            </a:spcBef>
            <a:spcAft>
              <a:spcPct val="35000"/>
            </a:spcAft>
            <a:buNone/>
          </a:pPr>
          <a:r>
            <a:rPr lang="en-US" sz="3100" b="0" i="0" kern="1200" dirty="0">
              <a:solidFill>
                <a:schemeClr val="tx1"/>
              </a:solidFill>
            </a:rPr>
            <a:t>OESE.School.Mental.Health@ed.gov</a:t>
          </a:r>
          <a:endParaRPr lang="en-US" sz="3100" kern="1200" dirty="0">
            <a:solidFill>
              <a:schemeClr val="tx1"/>
            </a:solidFill>
          </a:endParaRPr>
        </a:p>
      </dsp:txBody>
      <dsp:txXfrm>
        <a:off x="398650" y="1311023"/>
        <a:ext cx="6814435"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C6A46-29C4-4BEC-A510-612938B345AB}"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53AE4-3F1A-47EF-98AE-C738518604C1}" type="slidenum">
              <a:rPr lang="en-US" smtClean="0"/>
              <a:t>‹#›</a:t>
            </a:fld>
            <a:endParaRPr lang="en-US"/>
          </a:p>
        </p:txBody>
      </p:sp>
    </p:spTree>
    <p:extLst>
      <p:ext uri="{BB962C8B-B14F-4D97-AF65-F5344CB8AC3E}">
        <p14:creationId xmlns:p14="http://schemas.microsoft.com/office/powerpoint/2010/main" val="3800628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263DF91-BF50-441B-8DFA-EE4D85BA9993}"/>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9F7956-DEB0-4CDD-865A-774486924FD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9155" name="Rectangle 2">
            <a:extLst>
              <a:ext uri="{FF2B5EF4-FFF2-40B4-BE49-F238E27FC236}">
                <a16:creationId xmlns:a16="http://schemas.microsoft.com/office/drawing/2014/main" id="{F548197A-5612-4F08-8C93-8CFF39BC14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a:extLst>
              <a:ext uri="{FF2B5EF4-FFF2-40B4-BE49-F238E27FC236}">
                <a16:creationId xmlns:a16="http://schemas.microsoft.com/office/drawing/2014/main" id="{F0A48D8F-BA79-4FA1-9752-EA78BF9EDA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B0B74-F90A-31A6-BBEC-677D2EE38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0700E-25DC-6269-E447-0C85B847A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0A453-9BBB-24ED-1B42-6491440CF1C3}"/>
              </a:ext>
            </a:extLst>
          </p:cNvPr>
          <p:cNvSpPr>
            <a:spLocks noGrp="1"/>
          </p:cNvSpPr>
          <p:nvPr>
            <p:ph type="body" idx="1"/>
          </p:nvPr>
        </p:nvSpPr>
        <p:spPr/>
        <p:txBody>
          <a:bodyPr/>
          <a:lstStyle/>
          <a:p>
            <a:pPr marL="171450" indent="-171450">
              <a:buFont typeface="Arial" panose="020B0604020202020204" pitchFamily="34" charset="0"/>
              <a:buChar char="•"/>
            </a:pPr>
            <a:r>
              <a:rPr lang="en-US" dirty="0"/>
              <a:t>Report the number of school-based mental health services providers who left their position across the participating LEAs within this reporting period.</a:t>
            </a:r>
          </a:p>
          <a:p>
            <a:pPr marL="628650" lvl="1" indent="-171450">
              <a:buFont typeface="Arial" panose="020B0604020202020204" pitchFamily="34" charset="0"/>
              <a:buChar char="•"/>
            </a:pPr>
            <a:r>
              <a:rPr lang="en-US" dirty="0"/>
              <a:t>If a provider left their position within this reporting period but previously worked in multiple schools or LEAs participating in the grant, you should only count the provider once. </a:t>
            </a:r>
          </a:p>
          <a:p>
            <a:pPr marL="628650" lvl="1" indent="-171450">
              <a:buFont typeface="Arial" panose="020B0604020202020204" pitchFamily="34" charset="0"/>
              <a:buChar char="•"/>
            </a:pPr>
            <a:r>
              <a:rPr lang="en-US" dirty="0"/>
              <a:t>If a provider left their position and that position was replaced within this reporting period, the previous provider should still be counted under GPRA 4. The new provider should be counted under GPRA 1.</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1408FBA-C8CE-7E91-336D-89292535C6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990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5B26A-C865-AC6F-A26E-D6B090383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8F076-CC62-0E60-CF0A-787CB81A7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3AAF4-540A-B024-6C81-04F0813CE4B2}"/>
              </a:ext>
            </a:extLst>
          </p:cNvPr>
          <p:cNvSpPr>
            <a:spLocks noGrp="1"/>
          </p:cNvSpPr>
          <p:nvPr>
            <p:ph type="body" idx="1"/>
          </p:nvPr>
        </p:nvSpPr>
        <p:spPr/>
        <p:txBody>
          <a:bodyPr/>
          <a:lstStyle/>
          <a:p>
            <a:pPr marL="171450" lvl="0" indent="-171450">
              <a:buFont typeface="Arial" panose="020B0604020202020204" pitchFamily="34" charset="0"/>
              <a:buChar char="•"/>
            </a:pPr>
            <a:r>
              <a:rPr lang="en-US" dirty="0"/>
              <a:t>Report the number of students who received school-based mental health services within this reporting period due to the grant. These services could include Tier 1 (whole school), Tier 2 (small group), or Tier 3 (individual) practices.</a:t>
            </a:r>
          </a:p>
          <a:p>
            <a:pPr marL="628650" lvl="1" indent="-171450">
              <a:buFont typeface="Arial" panose="020B0604020202020204" pitchFamily="34" charset="0"/>
              <a:buChar char="•"/>
            </a:pPr>
            <a:r>
              <a:rPr lang="en-US" dirty="0"/>
              <a:t>The GPRA 5 count does not need to be unduplicated like some of the other GPRAs. </a:t>
            </a:r>
          </a:p>
          <a:p>
            <a:pPr marL="628650" lvl="1" indent="-171450">
              <a:buFont typeface="Arial" panose="020B0604020202020204" pitchFamily="34" charset="0"/>
              <a:buChar char="•"/>
            </a:pPr>
            <a:r>
              <a:rPr lang="en-US" dirty="0"/>
              <a:t>Thus, if a student received services in Year 1 and was counted toward GPRA 5, they can still be counted under GPRA 5 in the Year 2 APR if they also received services in Year 2.</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F28FB4A-5D04-4D25-954B-A17B85130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62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MHSP program office does not require that grantees provide numerical information for GPRA 6. Rather, they ask grantees to provide information in the Explanation of Progress section, as described below. </a:t>
            </a:r>
          </a:p>
          <a:p>
            <a:pPr marL="171450" indent="-171450">
              <a:buFont typeface="Arial" panose="020B0604020202020204" pitchFamily="34" charset="0"/>
              <a:buChar char="•"/>
            </a:pPr>
            <a:r>
              <a:rPr lang="en-US" dirty="0"/>
              <a:t>However, G5/G6 requires grantees to provide numerical information in the Section A tables for GPRA 6. Therefore, the SBMH program office instructs grantees to input "999" in the raw number cells for both target and actual performance data.</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760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53AE4-3F1A-47EF-98AE-C738518604C1}" type="slidenum">
              <a:rPr lang="en-US" smtClean="0"/>
              <a:t>29</a:t>
            </a:fld>
            <a:endParaRPr lang="en-US"/>
          </a:p>
        </p:txBody>
      </p:sp>
    </p:spTree>
    <p:extLst>
      <p:ext uri="{BB962C8B-B14F-4D97-AF65-F5344CB8AC3E}">
        <p14:creationId xmlns:p14="http://schemas.microsoft.com/office/powerpoint/2010/main" val="313429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53AE4-3F1A-47EF-98AE-C738518604C1}" type="slidenum">
              <a:rPr lang="en-US" smtClean="0"/>
              <a:t>31</a:t>
            </a:fld>
            <a:endParaRPr lang="en-US"/>
          </a:p>
        </p:txBody>
      </p:sp>
    </p:spTree>
    <p:extLst>
      <p:ext uri="{BB962C8B-B14F-4D97-AF65-F5344CB8AC3E}">
        <p14:creationId xmlns:p14="http://schemas.microsoft.com/office/powerpoint/2010/main" val="344048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53AE4-3F1A-47EF-98AE-C738518604C1}" type="slidenum">
              <a:rPr lang="en-US" smtClean="0"/>
              <a:t>32</a:t>
            </a:fld>
            <a:endParaRPr lang="en-US"/>
          </a:p>
        </p:txBody>
      </p:sp>
    </p:spTree>
    <p:extLst>
      <p:ext uri="{BB962C8B-B14F-4D97-AF65-F5344CB8AC3E}">
        <p14:creationId xmlns:p14="http://schemas.microsoft.com/office/powerpoint/2010/main" val="1801148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263DF91-BF50-441B-8DFA-EE4D85BA9993}"/>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9F7956-DEB0-4CDD-865A-774486924FD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9155" name="Rectangle 2">
            <a:extLst>
              <a:ext uri="{FF2B5EF4-FFF2-40B4-BE49-F238E27FC236}">
                <a16:creationId xmlns:a16="http://schemas.microsoft.com/office/drawing/2014/main" id="{F548197A-5612-4F08-8C93-8CFF39BC14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a:extLst>
              <a:ext uri="{FF2B5EF4-FFF2-40B4-BE49-F238E27FC236}">
                <a16:creationId xmlns:a16="http://schemas.microsoft.com/office/drawing/2014/main" id="{F0A48D8F-BA79-4FA1-9752-EA78BF9EDA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8061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9B35231-29F1-40DE-9D00-31D995CF8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AF7E1B0-076D-4AFC-B0CA-C0396AE26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1E1A416D-0E7B-4E2C-9214-A15F5F0269D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43787B-156D-4711-BE45-A5C24F34706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9B35231-29F1-40DE-9D00-31D995CF8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AF7E1B0-076D-4AFC-B0CA-C0396AE26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1E1A416D-0E7B-4E2C-9214-A15F5F0269D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43787B-156D-4711-BE45-A5C24F34706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76190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53AE4-3F1A-47EF-98AE-C738518604C1}" type="slidenum">
              <a:rPr lang="en-US" smtClean="0"/>
              <a:t>6</a:t>
            </a:fld>
            <a:endParaRPr lang="en-US"/>
          </a:p>
        </p:txBody>
      </p:sp>
    </p:spTree>
    <p:extLst>
      <p:ext uri="{BB962C8B-B14F-4D97-AF65-F5344CB8AC3E}">
        <p14:creationId xmlns:p14="http://schemas.microsoft.com/office/powerpoint/2010/main" val="163238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F3059F-4558-4A40-B03B-EF12F19C2FA0}" type="slidenum">
              <a:rPr lang="en-US" altLang="en-US" smtClean="0"/>
              <a:pPr/>
              <a:t>7</a:t>
            </a:fld>
            <a:endParaRPr lang="en-US" altLang="en-US" dirty="0"/>
          </a:p>
        </p:txBody>
      </p:sp>
    </p:spTree>
    <p:extLst>
      <p:ext uri="{BB962C8B-B14F-4D97-AF65-F5344CB8AC3E}">
        <p14:creationId xmlns:p14="http://schemas.microsoft.com/office/powerpoint/2010/main" val="188155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53AE4-3F1A-47EF-98AE-C738518604C1}" type="slidenum">
              <a:rPr lang="en-US" smtClean="0"/>
              <a:t>10</a:t>
            </a:fld>
            <a:endParaRPr lang="en-US"/>
          </a:p>
        </p:txBody>
      </p:sp>
    </p:spTree>
    <p:extLst>
      <p:ext uri="{BB962C8B-B14F-4D97-AF65-F5344CB8AC3E}">
        <p14:creationId xmlns:p14="http://schemas.microsoft.com/office/powerpoint/2010/main" val="82801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number of new providers hired across all participating LEAs. </a:t>
            </a:r>
          </a:p>
          <a:p>
            <a:pPr marL="628650" lvl="1" indent="-171450">
              <a:buFont typeface="Arial" panose="020B0604020202020204" pitchFamily="34" charset="0"/>
              <a:buChar char="•"/>
            </a:pPr>
            <a:r>
              <a:rPr lang="en-US" dirty="0"/>
              <a:t>This count should include providers hired through activities or incentives implemented using grant or matching funds.</a:t>
            </a:r>
          </a:p>
          <a:p>
            <a:pPr marL="171450" indent="-171450">
              <a:buFont typeface="Arial" panose="020B0604020202020204" pitchFamily="34" charset="0"/>
              <a:buChar char="•"/>
            </a:pPr>
            <a:r>
              <a:rPr lang="en-US" dirty="0"/>
              <a:t>Note: It is not possible to enter decimals into Section A within G5/G6. Therefore, round down to the nearest whole number when entering information into the table depicted above. Then, report the exact decimal number in the Explanation of Progress. </a:t>
            </a:r>
          </a:p>
          <a:p>
            <a:pPr marL="628650" lvl="1" indent="-171450">
              <a:buFont typeface="Arial" panose="020B0604020202020204" pitchFamily="34" charset="0"/>
              <a:buChar char="•"/>
            </a:pPr>
            <a:r>
              <a:rPr lang="en-US" dirty="0"/>
              <a:t>For example, if you hired two 1.0 FTE providers and one 0.5 FTE provider, enter “2” into the table while specifying you hired “2.5” providers in the Explanation of Progress.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23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number of providers who were under contract in Year 1 and returned in Year 2. </a:t>
            </a:r>
          </a:p>
          <a:p>
            <a:pPr marL="171450" indent="-171450">
              <a:buFont typeface="Arial" panose="020B0604020202020204" pitchFamily="34" charset="0"/>
              <a:buChar char="•"/>
            </a:pPr>
            <a:r>
              <a:rPr lang="en-US" dirty="0"/>
              <a:t>Providers counted in this number should be those funded through the grant or matching funds or who were retained through activities or strategies funded through the grant or matching funds.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920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Report the ratio of students to providers across all participating LEAs: student enrollment (A)/providers(B) = A/B. For example, if there are 3,249 students and 12 providers across the participating LEAs, the ratio would be 3,249/12.</a:t>
            </a:r>
          </a:p>
          <a:p>
            <a:pPr marL="171450" indent="-171450">
              <a:buFont typeface="Arial" panose="020B0604020202020204" pitchFamily="34" charset="0"/>
              <a:buChar char="•"/>
            </a:pPr>
            <a:r>
              <a:rPr lang="en-US" dirty="0"/>
              <a:t>Note: G5/G6 will automatically calculate other data entries (e.g., percent) when entering ratio information. Only input the ratio information and ignore any other automatic inputs.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FF3E6-890F-B447-8F66-F25C24B36F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1659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CDAC6C-E90D-42B1-91D1-43584D609D5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24" y="0"/>
            <a:ext cx="12188952" cy="6857999"/>
          </a:xfrm>
          <a:prstGeom prst="rect">
            <a:avLst/>
          </a:prstGeom>
        </p:spPr>
      </p:pic>
      <p:sp>
        <p:nvSpPr>
          <p:cNvPr id="3" name="Title 2">
            <a:extLst>
              <a:ext uri="{FF2B5EF4-FFF2-40B4-BE49-F238E27FC236}">
                <a16:creationId xmlns:a16="http://schemas.microsoft.com/office/drawing/2014/main" id="{64ACC28D-DFF1-4A89-AAA7-F5EC25145BD3}"/>
              </a:ext>
            </a:extLst>
          </p:cNvPr>
          <p:cNvSpPr>
            <a:spLocks noGrp="1"/>
          </p:cNvSpPr>
          <p:nvPr>
            <p:ph type="title"/>
          </p:nvPr>
        </p:nvSpPr>
        <p:spPr>
          <a:xfrm>
            <a:off x="1356272" y="800100"/>
            <a:ext cx="3566160" cy="2019441"/>
          </a:xfrm>
        </p:spPr>
        <p:txBody>
          <a:bodyPr>
            <a:normAutofit/>
          </a:bodyPr>
          <a:lstStyle>
            <a:lvl1pPr>
              <a:defRPr sz="3600" b="1" spc="0">
                <a:solidFill>
                  <a:schemeClr val="bg1"/>
                </a:solidFill>
              </a:defRPr>
            </a:lvl1pPr>
          </a:lstStyle>
          <a:p>
            <a:r>
              <a:rPr lang="en-US"/>
              <a:t>Click to edit Master title style</a:t>
            </a:r>
          </a:p>
        </p:txBody>
      </p:sp>
      <p:sp>
        <p:nvSpPr>
          <p:cNvPr id="16" name="Subtitle"/>
          <p:cNvSpPr>
            <a:spLocks noGrp="1"/>
          </p:cNvSpPr>
          <p:nvPr>
            <p:ph type="subTitle" idx="1" hasCustomPrompt="1"/>
          </p:nvPr>
        </p:nvSpPr>
        <p:spPr>
          <a:xfrm>
            <a:off x="1356272" y="2921043"/>
            <a:ext cx="3657600" cy="1116197"/>
          </a:xfrm>
          <a:prstGeom prst="rect">
            <a:avLst/>
          </a:prstGeom>
          <a:ln>
            <a:noFill/>
          </a:ln>
        </p:spPr>
        <p:txBody>
          <a:bodyPr wrap="square" lIns="0" rIns="0" anchor="t" anchorCtr="0">
            <a:normAutofit/>
          </a:bodyPr>
          <a:lstStyle>
            <a:lvl1pPr marL="0" indent="0" algn="l">
              <a:lnSpc>
                <a:spcPct val="120000"/>
              </a:lnSpc>
              <a:spcBef>
                <a:spcPts val="0"/>
              </a:spcBef>
              <a:buNone/>
              <a:tabLst>
                <a:tab pos="5313363" algn="l"/>
              </a:tabLst>
              <a:defRPr sz="2000" b="0" i="0" cap="none" spc="0" baseline="0">
                <a:solidFill>
                  <a:schemeClr val="bg1"/>
                </a:solidFill>
                <a:latin typeface="Roboto Medium" panose="02000000000000000000" pitchFamily="2" charset="0"/>
                <a:ea typeface="Roboto Medium" panose="02000000000000000000" pitchFamily="2"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Title</a:t>
            </a:r>
          </a:p>
          <a:p>
            <a:r>
              <a:rPr lang="en-US"/>
              <a:t>Presenter Name, Title</a:t>
            </a:r>
          </a:p>
        </p:txBody>
      </p:sp>
      <p:sp>
        <p:nvSpPr>
          <p:cNvPr id="10" name="Date"/>
          <p:cNvSpPr>
            <a:spLocks noGrp="1"/>
          </p:cNvSpPr>
          <p:nvPr>
            <p:ph type="body" sz="quarter" idx="11" hasCustomPrompt="1"/>
          </p:nvPr>
        </p:nvSpPr>
        <p:spPr>
          <a:xfrm>
            <a:off x="1356272" y="4138742"/>
            <a:ext cx="3657600" cy="352661"/>
          </a:xfrm>
        </p:spPr>
        <p:txBody>
          <a:bodyPr>
            <a:normAutofit/>
          </a:bodyPr>
          <a:lstStyle>
            <a:lvl1pPr>
              <a:defRPr sz="1600" b="1" spc="0" baseline="0">
                <a:solidFill>
                  <a:schemeClr val="bg1"/>
                </a:solidFill>
                <a:ea typeface="Roboto" panose="02000000000000000000" pitchFamily="2" charset="0"/>
              </a:defRPr>
            </a:lvl1pPr>
          </a:lstStyle>
          <a:p>
            <a:pPr lvl="0"/>
            <a:r>
              <a:rPr lang="en-US"/>
              <a:t>MONTH 20XX</a:t>
            </a:r>
          </a:p>
        </p:txBody>
      </p:sp>
    </p:spTree>
    <p:extLst>
      <p:ext uri="{BB962C8B-B14F-4D97-AF65-F5344CB8AC3E}">
        <p14:creationId xmlns:p14="http://schemas.microsoft.com/office/powerpoint/2010/main" val="2260443597"/>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349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Order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174AF-0FFA-44DD-8B6F-4ECF71BB6D02}"/>
              </a:ext>
            </a:extLst>
          </p:cNvPr>
          <p:cNvSpPr>
            <a:spLocks noGrp="1"/>
          </p:cNvSpPr>
          <p:nvPr>
            <p:ph type="title"/>
          </p:nvPr>
        </p:nvSpPr>
        <p:spPr/>
        <p:txBody>
          <a:bodyPr/>
          <a:lstStyle>
            <a:lvl1pPr>
              <a:defRPr spc="0"/>
            </a:lvl1pPr>
          </a:lstStyle>
          <a:p>
            <a:r>
              <a:rPr lang="en-US"/>
              <a:t>Click to edit Master title style</a:t>
            </a:r>
          </a:p>
        </p:txBody>
      </p:sp>
      <p:sp>
        <p:nvSpPr>
          <p:cNvPr id="14" name="Left Content"/>
          <p:cNvSpPr>
            <a:spLocks noGrp="1"/>
          </p:cNvSpPr>
          <p:nvPr>
            <p:ph sz="quarter" idx="18" hasCustomPrompt="1"/>
          </p:nvPr>
        </p:nvSpPr>
        <p:spPr>
          <a:xfrm>
            <a:off x="612648" y="1377950"/>
            <a:ext cx="5419344" cy="4337050"/>
          </a:xfrm>
        </p:spPr>
        <p:txBody>
          <a:bodyPr>
            <a:normAutofit/>
          </a:bodyPr>
          <a:lstStyle>
            <a:lvl1pPr marL="457200" indent="-457200">
              <a:lnSpc>
                <a:spcPct val="105000"/>
              </a:lnSpc>
              <a:spcBef>
                <a:spcPts val="600"/>
              </a:spcBef>
              <a:buClr>
                <a:schemeClr val="tx1"/>
              </a:buClr>
              <a:buFont typeface="+mj-lt"/>
              <a:buAutoNum type="arabicPeriod"/>
              <a:defRPr sz="2000" spc="0">
                <a:ea typeface="Roboto" panose="02000000000000000000" pitchFamily="2" charset="0"/>
              </a:defRPr>
            </a:lvl1pPr>
            <a:lvl2pPr marL="914400" indent="-457200">
              <a:lnSpc>
                <a:spcPct val="105000"/>
              </a:lnSpc>
              <a:spcBef>
                <a:spcPts val="600"/>
              </a:spcBef>
              <a:buClr>
                <a:schemeClr val="tx1"/>
              </a:buClr>
              <a:buFont typeface="+mj-lt"/>
              <a:buAutoNum type="alphaLcPeriod"/>
              <a:defRPr sz="2000" spc="0"/>
            </a:lvl2pPr>
            <a:lvl3pPr marL="1371600" indent="-457200">
              <a:lnSpc>
                <a:spcPct val="105000"/>
              </a:lnSpc>
              <a:spcBef>
                <a:spcPts val="600"/>
              </a:spcBef>
              <a:buClr>
                <a:schemeClr val="tx1"/>
              </a:buClr>
              <a:buFont typeface="+mj-lt"/>
              <a:buAutoNum type="romanLcPeriod"/>
              <a:defRPr sz="2000" spc="0"/>
            </a:lvl3pPr>
            <a:lvl4pPr marL="1828800" indent="-457200">
              <a:lnSpc>
                <a:spcPct val="105000"/>
              </a:lnSpc>
              <a:spcBef>
                <a:spcPts val="600"/>
              </a:spcBef>
              <a:buClr>
                <a:schemeClr val="tx1"/>
              </a:buClr>
              <a:buSzPct val="100000"/>
              <a:buFont typeface="+mj-lt"/>
              <a:buAutoNum type="arabicParenR"/>
              <a:defRPr sz="2000" spc="0"/>
            </a:lvl4pPr>
            <a:lvl5pPr marL="2286000" indent="-457200">
              <a:lnSpc>
                <a:spcPct val="105000"/>
              </a:lnSpc>
              <a:spcBef>
                <a:spcPts val="600"/>
              </a:spcBef>
              <a:buClr>
                <a:schemeClr val="tx1"/>
              </a:buClr>
              <a:buFont typeface="+mj-lt"/>
              <a:buAutoNum type="alphaLcParenR"/>
              <a:defRPr sz="2000" spc="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7950"/>
            <a:ext cx="5419344" cy="4337050"/>
          </a:xfrm>
        </p:spPr>
        <p:txBody>
          <a:bodyPr>
            <a:normAutofit/>
          </a:bodyPr>
          <a:lstStyle>
            <a:lvl1pPr marL="457200" indent="-457200">
              <a:lnSpc>
                <a:spcPct val="105000"/>
              </a:lnSpc>
              <a:spcBef>
                <a:spcPts val="600"/>
              </a:spcBef>
              <a:buClr>
                <a:schemeClr val="tx1"/>
              </a:buClr>
              <a:buFont typeface="+mj-lt"/>
              <a:buAutoNum type="arabicPeriod"/>
              <a:defRPr sz="2000" spc="0">
                <a:ea typeface="Roboto" panose="02000000000000000000" pitchFamily="2" charset="0"/>
              </a:defRPr>
            </a:lvl1pPr>
            <a:lvl2pPr marL="914400" indent="-457200">
              <a:lnSpc>
                <a:spcPct val="105000"/>
              </a:lnSpc>
              <a:spcBef>
                <a:spcPts val="600"/>
              </a:spcBef>
              <a:buClr>
                <a:schemeClr val="tx1"/>
              </a:buClr>
              <a:buFont typeface="+mj-lt"/>
              <a:buAutoNum type="alphaLcPeriod"/>
              <a:defRPr sz="2000" spc="0"/>
            </a:lvl2pPr>
            <a:lvl3pPr marL="1371600" indent="-457200">
              <a:lnSpc>
                <a:spcPct val="105000"/>
              </a:lnSpc>
              <a:spcBef>
                <a:spcPts val="600"/>
              </a:spcBef>
              <a:buClr>
                <a:schemeClr val="tx1"/>
              </a:buClr>
              <a:buFont typeface="+mj-lt"/>
              <a:buAutoNum type="romanLcPeriod"/>
              <a:defRPr sz="2000" spc="0"/>
            </a:lvl3pPr>
            <a:lvl4pPr marL="1828800" indent="-457200">
              <a:lnSpc>
                <a:spcPct val="105000"/>
              </a:lnSpc>
              <a:spcBef>
                <a:spcPts val="600"/>
              </a:spcBef>
              <a:buClr>
                <a:schemeClr val="tx1"/>
              </a:buClr>
              <a:buSzPct val="100000"/>
              <a:buFont typeface="+mj-lt"/>
              <a:buAutoNum type="arabicParenR"/>
              <a:defRPr sz="2000" spc="0"/>
            </a:lvl4pPr>
            <a:lvl5pPr marL="2286000" indent="-457200">
              <a:lnSpc>
                <a:spcPct val="105000"/>
              </a:lnSpc>
              <a:spcBef>
                <a:spcPts val="600"/>
              </a:spcBef>
              <a:buClr>
                <a:schemeClr val="tx1"/>
              </a:buClr>
              <a:buFont typeface="+mj-lt"/>
              <a:buAutoNum type="alphaLcParenR"/>
              <a:defRPr sz="2000" spc="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ABCAF591-F283-4952-96FA-B1A0EDA069E0}"/>
              </a:ext>
            </a:extLst>
          </p:cNvPr>
          <p:cNvSpPr>
            <a:spLocks noGrp="1"/>
          </p:cNvSpPr>
          <p:nvPr>
            <p:ph type="body" sz="quarter" idx="20"/>
          </p:nvPr>
        </p:nvSpPr>
        <p:spPr>
          <a:xfrm>
            <a:off x="612648" y="6035040"/>
            <a:ext cx="10972800" cy="141064"/>
          </a:xfrm>
          <a:prstGeom prst="rect">
            <a:avLst/>
          </a:prstGeom>
          <a:ln>
            <a:noFill/>
          </a:ln>
        </p:spPr>
        <p:txBody>
          <a:bodyPr vert="horz" lIns="0" tIns="0" rIns="0" bIns="0" rtlCol="0" anchor="b" anchorCtr="0">
            <a:noAutofit/>
          </a:bodyPr>
          <a:lstStyle>
            <a:lvl1pPr>
              <a:defRPr lang="en-US" sz="800" i="0" spc="0"/>
            </a:lvl1pPr>
          </a:lstStyle>
          <a:p>
            <a:pPr lvl="0">
              <a:spcBef>
                <a:spcPts val="0"/>
              </a:spcBef>
            </a:pPr>
            <a:r>
              <a:rPr lang="en-US"/>
              <a:t>Click to edit Master text styles</a:t>
            </a:r>
          </a:p>
        </p:txBody>
      </p:sp>
      <p:sp>
        <p:nvSpPr>
          <p:cNvPr id="6" name="Slide Number"/>
          <p:cNvSpPr>
            <a:spLocks noGrp="1"/>
          </p:cNvSpPr>
          <p:nvPr>
            <p:ph type="sldNum" sz="quarter" idx="12"/>
          </p:nvPr>
        </p:nvSpPr>
        <p:spPr/>
        <p:txBody>
          <a:bodyPr/>
          <a:lstStyle>
            <a:lvl1pPr>
              <a:defRPr spc="0"/>
            </a:lvl1pPr>
          </a:lstStyle>
          <a:p>
            <a:fld id="{99A20822-4A49-4D36-86E3-300BA48D3F00}" type="slidenum">
              <a:rPr lang="en-US" smtClean="0">
                <a:solidFill>
                  <a:srgbClr val="003462"/>
                </a:solidFill>
              </a:rPr>
              <a:pPr/>
              <a:t>‹#›</a:t>
            </a:fld>
            <a:endParaRPr lang="en-US">
              <a:solidFill>
                <a:srgbClr val="003462"/>
              </a:solidFill>
            </a:endParaRPr>
          </a:p>
        </p:txBody>
      </p:sp>
    </p:spTree>
    <p:extLst>
      <p:ext uri="{BB962C8B-B14F-4D97-AF65-F5344CB8AC3E}">
        <p14:creationId xmlns:p14="http://schemas.microsoft.com/office/powerpoint/2010/main" val="46996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spc="0" baseline="0"/>
            </a:lvl1pPr>
          </a:lstStyle>
          <a:p>
            <a:r>
              <a:rPr lang="en-US"/>
              <a:t>First Level No Bullet Layout</a:t>
            </a:r>
          </a:p>
        </p:txBody>
      </p:sp>
      <p:sp>
        <p:nvSpPr>
          <p:cNvPr id="10" name="Content Placeholder"/>
          <p:cNvSpPr>
            <a:spLocks noGrp="1"/>
          </p:cNvSpPr>
          <p:nvPr>
            <p:ph idx="1" hasCustomPrompt="1"/>
          </p:nvPr>
        </p:nvSpPr>
        <p:spPr>
          <a:xfrm>
            <a:off x="612648" y="1380744"/>
            <a:ext cx="10972800" cy="4327906"/>
          </a:xfrm>
          <a:prstGeom prst="rect">
            <a:avLst/>
          </a:prstGeom>
          <a:ln>
            <a:noFill/>
          </a:ln>
        </p:spPr>
        <p:txBody>
          <a:bodyPr vert="horz" lIns="0" tIns="0" rIns="0" bIns="0" rtlCol="0">
            <a:normAutofit/>
          </a:bodyPr>
          <a:lstStyle>
            <a:lvl1pPr>
              <a:defRPr lang="en-US" spc="0" dirty="0"/>
            </a:lvl1pPr>
            <a:lvl2pPr>
              <a:defRPr lang="en-US" spc="0" dirty="0"/>
            </a:lvl2pPr>
            <a:lvl3pPr>
              <a:defRPr lang="en-US" spc="0" dirty="0"/>
            </a:lvl3pPr>
            <a:lvl4pPr>
              <a:defRPr lang="en-US" spc="0" dirty="0"/>
            </a:lvl4pPr>
            <a:lvl5pPr>
              <a:defRPr lang="en-US" spc="0" dirty="0"/>
            </a:lvl5pPr>
            <a:lvl6pPr>
              <a:defRPr lang="en-US" spc="0" dirty="0"/>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Text Placeholder 3">
            <a:extLst>
              <a:ext uri="{FF2B5EF4-FFF2-40B4-BE49-F238E27FC236}">
                <a16:creationId xmlns:a16="http://schemas.microsoft.com/office/drawing/2014/main" id="{6F37B55B-E422-45D2-9F13-756C029B9125}"/>
              </a:ext>
            </a:extLst>
          </p:cNvPr>
          <p:cNvSpPr>
            <a:spLocks noGrp="1"/>
          </p:cNvSpPr>
          <p:nvPr>
            <p:ph type="body" sz="quarter" idx="13"/>
          </p:nvPr>
        </p:nvSpPr>
        <p:spPr>
          <a:xfrm>
            <a:off x="612648" y="6035040"/>
            <a:ext cx="10972800" cy="141064"/>
          </a:xfrm>
          <a:ln>
            <a:noFill/>
          </a:ln>
        </p:spPr>
        <p:txBody>
          <a:bodyPr vert="horz" lIns="0" tIns="0" rIns="0" bIns="0" rtlCol="0" anchor="b" anchorCtr="0">
            <a:noAutofit/>
          </a:bodyPr>
          <a:lstStyle>
            <a:lvl1pPr>
              <a:defRPr lang="en-US" sz="800" i="0" spc="0" dirty="0"/>
            </a:lvl1pPr>
          </a:lstStyle>
          <a:p>
            <a:pPr lvl="0">
              <a:spcBef>
                <a:spcPts val="0"/>
              </a:spcBef>
            </a:pPr>
            <a:r>
              <a:rPr lang="en-US"/>
              <a:t>Click to edit Master text styles</a:t>
            </a:r>
          </a:p>
        </p:txBody>
      </p:sp>
      <p:sp>
        <p:nvSpPr>
          <p:cNvPr id="6" name="Slide Number"/>
          <p:cNvSpPr>
            <a:spLocks noGrp="1"/>
          </p:cNvSpPr>
          <p:nvPr>
            <p:ph type="sldNum" sz="quarter" idx="12"/>
          </p:nvPr>
        </p:nvSpPr>
        <p:spPr/>
        <p:txBody>
          <a:bodyPr/>
          <a:lstStyle>
            <a:lvl1pPr>
              <a:defRPr spc="0"/>
            </a:lvl1pPr>
          </a:lstStyle>
          <a:p>
            <a:fld id="{99A20822-4A49-4D36-86E3-300BA48D3F00}" type="slidenum">
              <a:rPr lang="en-US" smtClean="0">
                <a:solidFill>
                  <a:srgbClr val="003462"/>
                </a:solidFill>
              </a:rPr>
              <a:pPr/>
              <a:t>‹#›</a:t>
            </a:fld>
            <a:endParaRPr lang="en-US">
              <a:solidFill>
                <a:srgbClr val="003462"/>
              </a:solidFill>
            </a:endParaRPr>
          </a:p>
        </p:txBody>
      </p:sp>
    </p:spTree>
    <p:extLst>
      <p:ext uri="{BB962C8B-B14F-4D97-AF65-F5344CB8AC3E}">
        <p14:creationId xmlns:p14="http://schemas.microsoft.com/office/powerpoint/2010/main" val="271590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References</a:t>
            </a:r>
          </a:p>
        </p:txBody>
      </p:sp>
      <p:sp>
        <p:nvSpPr>
          <p:cNvPr id="10" name="Text Placeholder 6"/>
          <p:cNvSpPr>
            <a:spLocks noGrp="1"/>
          </p:cNvSpPr>
          <p:nvPr>
            <p:ph type="body" sz="quarter" idx="13" hasCustomPrompt="1"/>
          </p:nvPr>
        </p:nvSpPr>
        <p:spPr>
          <a:xfrm>
            <a:off x="609600" y="1377950"/>
            <a:ext cx="10972800" cy="4794250"/>
          </a:xfrm>
        </p:spPr>
        <p:txBody>
          <a:bodyPr>
            <a:noAutofit/>
          </a:bodyPr>
          <a:lstStyle>
            <a:lvl1pPr marL="457200" indent="-457200">
              <a:lnSpc>
                <a:spcPct val="100000"/>
              </a:lnSpc>
              <a:spcBef>
                <a:spcPts val="1800"/>
              </a:spcBef>
              <a:defRPr sz="1800" baseline="0">
                <a:solidFill>
                  <a:schemeClr val="tx1"/>
                </a:solidFill>
                <a:ea typeface="Roboto" panose="02000000000000000000" pitchFamily="2" charset="0"/>
              </a:defRPr>
            </a:lvl1pPr>
            <a:lvl2pPr>
              <a:defRPr sz="2400"/>
            </a:lvl2pPr>
            <a:lvl3pPr>
              <a:defRPr sz="2400"/>
            </a:lvl3pPr>
            <a:lvl4pPr>
              <a:defRPr sz="2400"/>
            </a:lvl4pPr>
            <a:lvl5pPr>
              <a:defRPr sz="2400"/>
            </a:lvl5pPr>
          </a:lstStyle>
          <a:p>
            <a:pPr marL="457200"/>
            <a:r>
              <a:rPr lang="en-US"/>
              <a:t>References are 18 point, single spaced, with a 0.5” hanging indent. Sample APA 6th Edition references are below.</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laceholder 4"/>
          <p:cNvSpPr>
            <a:spLocks noGrp="1"/>
          </p:cNvSpPr>
          <p:nvPr>
            <p:ph type="sldNum" sz="quarter" idx="15"/>
          </p:nvPr>
        </p:nvSpPr>
        <p:spPr/>
        <p:txBody>
          <a:bodyPr/>
          <a:lstStyle>
            <a:lvl1pPr>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545011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clusive Meeting Guide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0320-C7E0-4F6E-A6F1-D9279CEDF1F8}"/>
              </a:ext>
            </a:extLst>
          </p:cNvPr>
          <p:cNvSpPr>
            <a:spLocks noGrp="1"/>
          </p:cNvSpPr>
          <p:nvPr userDrawn="1">
            <p:ph type="title" hasCustomPrompt="1"/>
          </p:nvPr>
        </p:nvSpPr>
        <p:spPr>
          <a:xfrm>
            <a:off x="606552" y="182880"/>
            <a:ext cx="10975848" cy="800101"/>
          </a:xfrm>
        </p:spPr>
        <p:txBody>
          <a:bodyPr/>
          <a:lstStyle>
            <a:lvl1pPr>
              <a:defRPr spc="0"/>
            </a:lvl1pPr>
          </a:lstStyle>
          <a:p>
            <a:r>
              <a:rPr lang="en-US"/>
              <a:t>AIR Inclusive Meeting Guidelines</a:t>
            </a:r>
          </a:p>
        </p:txBody>
      </p:sp>
      <p:sp>
        <p:nvSpPr>
          <p:cNvPr id="65" name="Subtitle">
            <a:extLst>
              <a:ext uri="{FF2B5EF4-FFF2-40B4-BE49-F238E27FC236}">
                <a16:creationId xmlns:a16="http://schemas.microsoft.com/office/drawing/2014/main" id="{DEFE62F5-F2F7-4A90-A78C-CDB53DEBEDD2}"/>
              </a:ext>
            </a:extLst>
          </p:cNvPr>
          <p:cNvSpPr txBox="1">
            <a:spLocks/>
          </p:cNvSpPr>
          <p:nvPr userDrawn="1"/>
        </p:nvSpPr>
        <p:spPr>
          <a:xfrm>
            <a:off x="606552" y="1037770"/>
            <a:ext cx="10120049" cy="31798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a:lstStyle>
          <a:p>
            <a:r>
              <a:rPr lang="en-US" sz="2400" b="0" spc="0">
                <a:solidFill>
                  <a:schemeClr val="accent1"/>
                </a:solidFill>
              </a:rPr>
              <a:t>Hosting and Participating in Meetings</a:t>
            </a:r>
          </a:p>
        </p:txBody>
      </p:sp>
      <p:grpSp>
        <p:nvGrpSpPr>
          <p:cNvPr id="42" name="object 1">
            <a:extLst>
              <a:ext uri="{FF2B5EF4-FFF2-40B4-BE49-F238E27FC236}">
                <a16:creationId xmlns:a16="http://schemas.microsoft.com/office/drawing/2014/main" id="{B26525F3-F5E2-4AB5-915E-8E49FDDA986A}"/>
              </a:ext>
            </a:extLst>
          </p:cNvPr>
          <p:cNvGrpSpPr/>
          <p:nvPr userDrawn="1"/>
        </p:nvGrpSpPr>
        <p:grpSpPr>
          <a:xfrm>
            <a:off x="609600" y="1582120"/>
            <a:ext cx="484632" cy="487600"/>
            <a:chOff x="320045" y="1766619"/>
            <a:chExt cx="758825" cy="759460"/>
          </a:xfrm>
        </p:grpSpPr>
        <p:pic>
          <p:nvPicPr>
            <p:cNvPr id="43" name="object 6">
              <a:extLst>
                <a:ext uri="{FF2B5EF4-FFF2-40B4-BE49-F238E27FC236}">
                  <a16:creationId xmlns:a16="http://schemas.microsoft.com/office/drawing/2014/main" id="{6B4360BD-79A0-4F21-80DC-7614813A8E6D}"/>
                </a:ext>
              </a:extLst>
            </p:cNvPr>
            <p:cNvPicPr/>
            <p:nvPr/>
          </p:nvPicPr>
          <p:blipFill>
            <a:blip r:embed="rId2" cstate="print"/>
            <a:stretch>
              <a:fillRect/>
            </a:stretch>
          </p:blipFill>
          <p:spPr>
            <a:xfrm>
              <a:off x="329869" y="1776450"/>
              <a:ext cx="739178" cy="739178"/>
            </a:xfrm>
            <a:prstGeom prst="rect">
              <a:avLst/>
            </a:prstGeom>
          </p:spPr>
        </p:pic>
        <p:sp>
          <p:nvSpPr>
            <p:cNvPr id="44" name="object 7">
              <a:extLst>
                <a:ext uri="{FF2B5EF4-FFF2-40B4-BE49-F238E27FC236}">
                  <a16:creationId xmlns:a16="http://schemas.microsoft.com/office/drawing/2014/main" id="{C5C18F22-ED80-430F-8ED5-734702F62258}"/>
                </a:ext>
              </a:extLst>
            </p:cNvPr>
            <p:cNvSpPr/>
            <p:nvPr/>
          </p:nvSpPr>
          <p:spPr>
            <a:xfrm>
              <a:off x="329874"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pc="0"/>
            </a:p>
          </p:txBody>
        </p:sp>
      </p:grpSp>
      <p:sp>
        <p:nvSpPr>
          <p:cNvPr id="76" name="Engage">
            <a:extLst>
              <a:ext uri="{FF2B5EF4-FFF2-40B4-BE49-F238E27FC236}">
                <a16:creationId xmlns:a16="http://schemas.microsoft.com/office/drawing/2014/main" id="{0CF0285B-9045-44FE-BC18-F4706E501D85}"/>
              </a:ext>
            </a:extLst>
          </p:cNvPr>
          <p:cNvSpPr txBox="1"/>
          <p:nvPr userDrawn="1"/>
        </p:nvSpPr>
        <p:spPr>
          <a:xfrm>
            <a:off x="1187635" y="1582120"/>
            <a:ext cx="2662761" cy="221156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chemeClr val="accent1"/>
                </a:solidFill>
                <a:effectLst/>
                <a:uLnTx/>
                <a:uFillTx/>
                <a:latin typeface="Calibri" panose="020F0502020204030204" pitchFamily="34" charset="0"/>
                <a:ea typeface="Calibri" panose="020F0502020204030204" pitchFamily="34" charset="0"/>
                <a:cs typeface="ITC Franklin Gothic Std MedCd"/>
              </a:rPr>
              <a:t>ENGAGE EVERYONE</a:t>
            </a:r>
            <a:endParaRPr kumimoji="0" lang="en-US" sz="1300" b="1" i="0" u="none" strike="noStrike" kern="1200" cap="none" spc="0" normalizeH="0" baseline="0" noProof="0">
              <a:ln>
                <a:noFill/>
              </a:ln>
              <a:solidFill>
                <a:schemeClr val="accent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0"/>
              </a:spcAft>
              <a:buClrTx/>
              <a:buSzTx/>
              <a:buFont typeface="Calibri" panose="020F0502020204030204" pitchFamily="34" charset="0"/>
              <a:buNone/>
              <a:tabLst/>
              <a:defRPr/>
            </a:pP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Consider participants’ needs (e.g., visual, auditory, sensory, cognitive, physical, and language). Establish meeting norms to encourage participation. Ask participants to alert the meeting facilitator if they have difficulty seeing the content and/or hearing the presenter. Designate a meeting monitor to address audiovisual issues, monitor the chat box, and respond to participants as needed.</a:t>
            </a:r>
            <a:endParaRPr lang="en-US" spc="0"/>
          </a:p>
        </p:txBody>
      </p:sp>
      <p:cxnSp>
        <p:nvCxnSpPr>
          <p:cNvPr id="63" name="Straight Connector 1">
            <a:extLst>
              <a:ext uri="{FF2B5EF4-FFF2-40B4-BE49-F238E27FC236}">
                <a16:creationId xmlns:a16="http://schemas.microsoft.com/office/drawing/2014/main" id="{636D5DB1-C1B2-4EDD-85CA-5C77F371837E}"/>
              </a:ext>
              <a:ext uri="{C183D7F6-B498-43B3-948B-1728B52AA6E4}">
                <adec:decorative xmlns:adec="http://schemas.microsoft.com/office/drawing/2017/decorative" val="1"/>
              </a:ext>
            </a:extLst>
          </p:cNvPr>
          <p:cNvCxnSpPr>
            <a:cxnSpLocks/>
          </p:cNvCxnSpPr>
          <p:nvPr/>
        </p:nvCxnSpPr>
        <p:spPr>
          <a:xfrm>
            <a:off x="609600" y="3814970"/>
            <a:ext cx="321159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8" name="object 4">
            <a:extLst>
              <a:ext uri="{FF2B5EF4-FFF2-40B4-BE49-F238E27FC236}">
                <a16:creationId xmlns:a16="http://schemas.microsoft.com/office/drawing/2014/main" id="{E0857D10-4750-4C94-9627-C318171978D7}"/>
              </a:ext>
            </a:extLst>
          </p:cNvPr>
          <p:cNvGrpSpPr/>
          <p:nvPr userDrawn="1"/>
        </p:nvGrpSpPr>
        <p:grpSpPr>
          <a:xfrm>
            <a:off x="609600" y="3889584"/>
            <a:ext cx="484632" cy="487600"/>
            <a:chOff x="320045" y="5462319"/>
            <a:chExt cx="758825" cy="759460"/>
          </a:xfrm>
        </p:grpSpPr>
        <p:pic>
          <p:nvPicPr>
            <p:cNvPr id="49" name="object 12">
              <a:extLst>
                <a:ext uri="{FF2B5EF4-FFF2-40B4-BE49-F238E27FC236}">
                  <a16:creationId xmlns:a16="http://schemas.microsoft.com/office/drawing/2014/main" id="{E4BDBBAF-8108-44AD-AF4B-57F2A68C3BD0}"/>
                </a:ext>
              </a:extLst>
            </p:cNvPr>
            <p:cNvPicPr/>
            <p:nvPr/>
          </p:nvPicPr>
          <p:blipFill>
            <a:blip r:embed="rId3" cstate="print"/>
            <a:stretch>
              <a:fillRect/>
            </a:stretch>
          </p:blipFill>
          <p:spPr>
            <a:xfrm>
              <a:off x="329869" y="5472150"/>
              <a:ext cx="739178" cy="739178"/>
            </a:xfrm>
            <a:prstGeom prst="rect">
              <a:avLst/>
            </a:prstGeom>
          </p:spPr>
        </p:pic>
        <p:sp>
          <p:nvSpPr>
            <p:cNvPr id="50" name="object 13">
              <a:extLst>
                <a:ext uri="{FF2B5EF4-FFF2-40B4-BE49-F238E27FC236}">
                  <a16:creationId xmlns:a16="http://schemas.microsoft.com/office/drawing/2014/main" id="{715961A7-84E4-4D60-BF60-FC14AC6F5298}"/>
                </a:ext>
              </a:extLst>
            </p:cNvPr>
            <p:cNvSpPr/>
            <p:nvPr/>
          </p:nvSpPr>
          <p:spPr>
            <a:xfrm>
              <a:off x="329874"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pc="0"/>
            </a:p>
          </p:txBody>
        </p:sp>
      </p:grpSp>
      <p:sp>
        <p:nvSpPr>
          <p:cNvPr id="82" name="Acknowledge">
            <a:extLst>
              <a:ext uri="{FF2B5EF4-FFF2-40B4-BE49-F238E27FC236}">
                <a16:creationId xmlns:a16="http://schemas.microsoft.com/office/drawing/2014/main" id="{5DFDCE3B-C730-44F5-8335-9641824A1AD4}"/>
              </a:ext>
            </a:extLst>
          </p:cNvPr>
          <p:cNvSpPr txBox="1"/>
          <p:nvPr userDrawn="1"/>
        </p:nvSpPr>
        <p:spPr>
          <a:xfrm>
            <a:off x="1187635" y="3889584"/>
            <a:ext cx="2662761" cy="2041521"/>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spc="0">
                <a:solidFill>
                  <a:schemeClr val="accent1"/>
                </a:solidFill>
                <a:effectLst/>
                <a:latin typeface="Calibri" panose="020F0502020204030204" pitchFamily="34" charset="0"/>
                <a:ea typeface="Calibri" panose="020F0502020204030204" pitchFamily="34" charset="0"/>
                <a:cs typeface="ITC Franklin Gothic Std MedCd"/>
              </a:rPr>
              <a:t>ACKNOWLEDGE SPEAKER</a:t>
            </a:r>
            <a:endParaRPr lang="en-US" sz="1300" b="1" spc="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spc="0">
                <a:solidFill>
                  <a:schemeClr val="tx2"/>
                </a:solidFill>
                <a:effectLst/>
                <a:latin typeface="Calibri" panose="020F0502020204030204" pitchFamily="34" charset="0"/>
                <a:ea typeface="Calibri" panose="020F0502020204030204" pitchFamily="34" charset="0"/>
                <a:cs typeface="Calibri" panose="020F0502020204030204" pitchFamily="34" charset="0"/>
              </a:rPr>
              <a:t>Provide an auditory or visual cue before speaking to identify yourself as the speaker. State your name for those who cannot see you. When asking for questions or comments, meeting facilitators should allow five to seven seconds for participants to use the “raise the hand” tool, unmute their phones, or provide a response in the chat box. Be comfortable with the wait time.</a:t>
            </a:r>
            <a:endParaRPr lang="en-US" spc="0"/>
          </a:p>
        </p:txBody>
      </p:sp>
      <p:grpSp>
        <p:nvGrpSpPr>
          <p:cNvPr id="51" name="object 2">
            <a:extLst>
              <a:ext uri="{FF2B5EF4-FFF2-40B4-BE49-F238E27FC236}">
                <a16:creationId xmlns:a16="http://schemas.microsoft.com/office/drawing/2014/main" id="{6928C10A-F9F9-4D31-8930-5E6FF3B3B167}"/>
              </a:ext>
            </a:extLst>
          </p:cNvPr>
          <p:cNvGrpSpPr/>
          <p:nvPr userDrawn="1"/>
        </p:nvGrpSpPr>
        <p:grpSpPr>
          <a:xfrm>
            <a:off x="3903748" y="1582120"/>
            <a:ext cx="484632" cy="487600"/>
            <a:chOff x="5184652" y="1766619"/>
            <a:chExt cx="758825" cy="759460"/>
          </a:xfrm>
        </p:grpSpPr>
        <p:pic>
          <p:nvPicPr>
            <p:cNvPr id="52" name="object 29">
              <a:extLst>
                <a:ext uri="{FF2B5EF4-FFF2-40B4-BE49-F238E27FC236}">
                  <a16:creationId xmlns:a16="http://schemas.microsoft.com/office/drawing/2014/main" id="{4A92811C-F7B9-489B-AEA5-0AE615F2A4CE}"/>
                </a:ext>
              </a:extLst>
            </p:cNvPr>
            <p:cNvPicPr/>
            <p:nvPr/>
          </p:nvPicPr>
          <p:blipFill>
            <a:blip r:embed="rId4" cstate="print"/>
            <a:stretch>
              <a:fillRect/>
            </a:stretch>
          </p:blipFill>
          <p:spPr>
            <a:xfrm>
              <a:off x="5194477" y="1776450"/>
              <a:ext cx="739178" cy="739178"/>
            </a:xfrm>
            <a:prstGeom prst="rect">
              <a:avLst/>
            </a:prstGeom>
          </p:spPr>
        </p:pic>
        <p:sp>
          <p:nvSpPr>
            <p:cNvPr id="53" name="object 30">
              <a:extLst>
                <a:ext uri="{FF2B5EF4-FFF2-40B4-BE49-F238E27FC236}">
                  <a16:creationId xmlns:a16="http://schemas.microsoft.com/office/drawing/2014/main" id="{127F75F8-CDFA-439D-B1C4-0D2CA3C72098}"/>
                </a:ext>
              </a:extLst>
            </p:cNvPr>
            <p:cNvSpPr/>
            <p:nvPr/>
          </p:nvSpPr>
          <p:spPr>
            <a:xfrm>
              <a:off x="5194482"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pc="0"/>
            </a:p>
          </p:txBody>
        </p:sp>
      </p:grpSp>
      <p:sp>
        <p:nvSpPr>
          <p:cNvPr id="77" name="Minimize">
            <a:extLst>
              <a:ext uri="{FF2B5EF4-FFF2-40B4-BE49-F238E27FC236}">
                <a16:creationId xmlns:a16="http://schemas.microsoft.com/office/drawing/2014/main" id="{B3F700E2-0EA1-4103-AA63-FDEC3E75CEFE}"/>
              </a:ext>
            </a:extLst>
          </p:cNvPr>
          <p:cNvSpPr txBox="1"/>
          <p:nvPr userDrawn="1"/>
        </p:nvSpPr>
        <p:spPr>
          <a:xfrm>
            <a:off x="4479566" y="1582120"/>
            <a:ext cx="2709476" cy="221156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chemeClr val="accent1"/>
                </a:solidFill>
                <a:effectLst/>
                <a:uLnTx/>
                <a:uFillTx/>
                <a:latin typeface="Calibri" panose="020F0502020204030204" pitchFamily="34" charset="0"/>
                <a:ea typeface="Calibri" panose="020F0502020204030204" pitchFamily="34" charset="0"/>
                <a:cs typeface="ITC Franklin Gothic Std MedCd"/>
              </a:rPr>
              <a:t>MINIMIZE NOISE</a:t>
            </a:r>
            <a:endParaRPr kumimoji="0" lang="en-US" sz="1300" b="1" i="0" u="none" strike="noStrike" kern="1200" cap="none" spc="0" normalizeH="0" baseline="0" noProof="0">
              <a:ln>
                <a:noFill/>
              </a:ln>
              <a:solidFill>
                <a:schemeClr val="accent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Avoid moving around or shuffling materials on your desk during the meeting. Eliminate crunching or chewing noises and loud typing, which interfere with sound quality for virtual participants and are amplified by microphones and sensory aids for visual or auditory impairments. Speak from a stationary position to keep the audio clear. Mute your phone or your computer microphone when you are not speaking.</a:t>
            </a:r>
            <a:endParaRPr lang="en-US" spc="0"/>
          </a:p>
        </p:txBody>
      </p:sp>
      <p:cxnSp>
        <p:nvCxnSpPr>
          <p:cNvPr id="64" name="Straight Connector 2">
            <a:extLst>
              <a:ext uri="{FF2B5EF4-FFF2-40B4-BE49-F238E27FC236}">
                <a16:creationId xmlns:a16="http://schemas.microsoft.com/office/drawing/2014/main" id="{ACF27906-ACD7-41F9-8EA7-81EA96B080A8}"/>
              </a:ext>
              <a:ext uri="{C183D7F6-B498-43B3-948B-1728B52AA6E4}">
                <adec:decorative xmlns:adec="http://schemas.microsoft.com/office/drawing/2017/decorative" val="1"/>
              </a:ext>
            </a:extLst>
          </p:cNvPr>
          <p:cNvCxnSpPr>
            <a:cxnSpLocks/>
          </p:cNvCxnSpPr>
          <p:nvPr/>
        </p:nvCxnSpPr>
        <p:spPr>
          <a:xfrm>
            <a:off x="3903748" y="3814970"/>
            <a:ext cx="327235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7" name="object 5">
            <a:extLst>
              <a:ext uri="{FF2B5EF4-FFF2-40B4-BE49-F238E27FC236}">
                <a16:creationId xmlns:a16="http://schemas.microsoft.com/office/drawing/2014/main" id="{7BC9FB28-7DC0-4A7E-B724-9F46301D022D}"/>
              </a:ext>
            </a:extLst>
          </p:cNvPr>
          <p:cNvGrpSpPr/>
          <p:nvPr userDrawn="1"/>
        </p:nvGrpSpPr>
        <p:grpSpPr>
          <a:xfrm>
            <a:off x="3903748" y="3889584"/>
            <a:ext cx="484632" cy="487600"/>
            <a:chOff x="5184652" y="5462319"/>
            <a:chExt cx="758825" cy="759460"/>
          </a:xfrm>
        </p:grpSpPr>
        <p:pic>
          <p:nvPicPr>
            <p:cNvPr id="58" name="object 35">
              <a:extLst>
                <a:ext uri="{FF2B5EF4-FFF2-40B4-BE49-F238E27FC236}">
                  <a16:creationId xmlns:a16="http://schemas.microsoft.com/office/drawing/2014/main" id="{C2F61584-2214-4FC6-98A8-C64C93662F3A}"/>
                </a:ext>
              </a:extLst>
            </p:cNvPr>
            <p:cNvPicPr/>
            <p:nvPr/>
          </p:nvPicPr>
          <p:blipFill>
            <a:blip r:embed="rId5" cstate="print"/>
            <a:stretch>
              <a:fillRect/>
            </a:stretch>
          </p:blipFill>
          <p:spPr>
            <a:xfrm>
              <a:off x="5194477" y="5472150"/>
              <a:ext cx="739178" cy="739178"/>
            </a:xfrm>
            <a:prstGeom prst="rect">
              <a:avLst/>
            </a:prstGeom>
          </p:spPr>
        </p:pic>
        <p:sp>
          <p:nvSpPr>
            <p:cNvPr id="59" name="object 36">
              <a:extLst>
                <a:ext uri="{FF2B5EF4-FFF2-40B4-BE49-F238E27FC236}">
                  <a16:creationId xmlns:a16="http://schemas.microsoft.com/office/drawing/2014/main" id="{A86FB71D-28DD-4533-8583-10824FD5C920}"/>
                </a:ext>
              </a:extLst>
            </p:cNvPr>
            <p:cNvSpPr/>
            <p:nvPr/>
          </p:nvSpPr>
          <p:spPr>
            <a:xfrm>
              <a:off x="5194482"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pc="0"/>
            </a:p>
          </p:txBody>
        </p:sp>
      </p:grpSp>
      <p:sp>
        <p:nvSpPr>
          <p:cNvPr id="83" name="Be Heard">
            <a:extLst>
              <a:ext uri="{FF2B5EF4-FFF2-40B4-BE49-F238E27FC236}">
                <a16:creationId xmlns:a16="http://schemas.microsoft.com/office/drawing/2014/main" id="{26868467-B70F-4943-922B-675703855C89}"/>
              </a:ext>
            </a:extLst>
          </p:cNvPr>
          <p:cNvSpPr txBox="1"/>
          <p:nvPr userDrawn="1"/>
        </p:nvSpPr>
        <p:spPr>
          <a:xfrm>
            <a:off x="4479567" y="3889584"/>
            <a:ext cx="2709476" cy="2041521"/>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spc="0">
                <a:solidFill>
                  <a:schemeClr val="accent1"/>
                </a:solidFill>
                <a:effectLst/>
                <a:latin typeface="Calibri" panose="020F0502020204030204" pitchFamily="34" charset="0"/>
                <a:ea typeface="Calibri" panose="020F0502020204030204" pitchFamily="34" charset="0"/>
                <a:cs typeface="ITC Franklin Gothic Std MedCd"/>
              </a:rPr>
              <a:t>BE HEARD AND SEEN</a:t>
            </a:r>
            <a:endParaRPr lang="en-US" sz="1300" b="1" spc="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spc="0">
                <a:solidFill>
                  <a:schemeClr val="tx2"/>
                </a:solidFill>
                <a:effectLst/>
                <a:latin typeface="Calibri" panose="020F0502020204030204" pitchFamily="34" charset="0"/>
                <a:ea typeface="Calibri" panose="020F0502020204030204" pitchFamily="34" charset="0"/>
                <a:cs typeface="Calibri" panose="020F0502020204030204" pitchFamily="34" charset="0"/>
              </a:rPr>
              <a:t>Project your voice when speaking. </a:t>
            </a:r>
            <a:br>
              <a:rPr lang="en-US" sz="1300" b="0" spc="0">
                <a:solidFill>
                  <a:schemeClr val="tx2"/>
                </a:solidFill>
                <a:effectLst/>
                <a:latin typeface="Calibri" panose="020F0502020204030204" pitchFamily="34" charset="0"/>
                <a:ea typeface="Calibri" panose="020F0502020204030204" pitchFamily="34" charset="0"/>
                <a:cs typeface="Calibri" panose="020F0502020204030204" pitchFamily="34" charset="0"/>
              </a:rPr>
            </a:br>
            <a:r>
              <a:rPr lang="en-US" sz="1300" b="0" spc="0">
                <a:solidFill>
                  <a:schemeClr val="tx2"/>
                </a:solidFill>
                <a:effectLst/>
                <a:latin typeface="Calibri" panose="020F0502020204030204" pitchFamily="34" charset="0"/>
                <a:ea typeface="Calibri" panose="020F0502020204030204" pitchFamily="34" charset="0"/>
                <a:cs typeface="Calibri" panose="020F0502020204030204" pitchFamily="34" charset="0"/>
              </a:rPr>
              <a:t>Only one person should speak at a time. Avoid overlapping and sidebar conversations. Position everyone present so that they can be seen on screen. Encourage virtual participants to use their webcams if they feel comfortable doing so. Let people see your facial expressions and body language clearly if you are using your webcam.</a:t>
            </a:r>
            <a:endParaRPr lang="en-US" spc="0"/>
          </a:p>
        </p:txBody>
      </p:sp>
      <p:grpSp>
        <p:nvGrpSpPr>
          <p:cNvPr id="45" name="object 3">
            <a:extLst>
              <a:ext uri="{FF2B5EF4-FFF2-40B4-BE49-F238E27FC236}">
                <a16:creationId xmlns:a16="http://schemas.microsoft.com/office/drawing/2014/main" id="{3CA28311-2DD5-4397-862A-C8D07ED92ABB}"/>
              </a:ext>
            </a:extLst>
          </p:cNvPr>
          <p:cNvGrpSpPr/>
          <p:nvPr userDrawn="1"/>
        </p:nvGrpSpPr>
        <p:grpSpPr>
          <a:xfrm>
            <a:off x="7264537" y="1582120"/>
            <a:ext cx="484632" cy="487600"/>
            <a:chOff x="320045" y="3271723"/>
            <a:chExt cx="758825" cy="759460"/>
          </a:xfrm>
        </p:grpSpPr>
        <p:pic>
          <p:nvPicPr>
            <p:cNvPr id="46" name="object 9">
              <a:extLst>
                <a:ext uri="{FF2B5EF4-FFF2-40B4-BE49-F238E27FC236}">
                  <a16:creationId xmlns:a16="http://schemas.microsoft.com/office/drawing/2014/main" id="{90E5A941-1FDC-4CDD-88F6-D94C9A3C728D}"/>
                </a:ext>
              </a:extLst>
            </p:cNvPr>
            <p:cNvPicPr/>
            <p:nvPr/>
          </p:nvPicPr>
          <p:blipFill>
            <a:blip r:embed="rId6" cstate="print"/>
            <a:stretch>
              <a:fillRect/>
            </a:stretch>
          </p:blipFill>
          <p:spPr>
            <a:xfrm>
              <a:off x="329869" y="3281552"/>
              <a:ext cx="739178" cy="739178"/>
            </a:xfrm>
            <a:prstGeom prst="rect">
              <a:avLst/>
            </a:prstGeom>
          </p:spPr>
        </p:pic>
        <p:sp>
          <p:nvSpPr>
            <p:cNvPr id="47" name="object 10">
              <a:extLst>
                <a:ext uri="{FF2B5EF4-FFF2-40B4-BE49-F238E27FC236}">
                  <a16:creationId xmlns:a16="http://schemas.microsoft.com/office/drawing/2014/main" id="{E296E05B-596B-4E54-B612-EBF848C34022}"/>
                </a:ext>
              </a:extLst>
            </p:cNvPr>
            <p:cNvSpPr/>
            <p:nvPr/>
          </p:nvSpPr>
          <p:spPr>
            <a:xfrm>
              <a:off x="329874" y="3281552"/>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pc="0"/>
            </a:p>
          </p:txBody>
        </p:sp>
      </p:grpSp>
      <p:sp>
        <p:nvSpPr>
          <p:cNvPr id="78" name="Maximize Microphones">
            <a:extLst>
              <a:ext uri="{FF2B5EF4-FFF2-40B4-BE49-F238E27FC236}">
                <a16:creationId xmlns:a16="http://schemas.microsoft.com/office/drawing/2014/main" id="{A058FBD0-0DA5-4FAA-BB26-469AFD4BE23B}"/>
              </a:ext>
            </a:extLst>
          </p:cNvPr>
          <p:cNvSpPr txBox="1"/>
          <p:nvPr userDrawn="1"/>
        </p:nvSpPr>
        <p:spPr>
          <a:xfrm>
            <a:off x="7837521" y="1582120"/>
            <a:ext cx="3715487" cy="221156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chemeClr val="accent1"/>
                </a:solidFill>
                <a:effectLst/>
                <a:uLnTx/>
                <a:uFillTx/>
                <a:latin typeface="Calibri" panose="020F0502020204030204" pitchFamily="34" charset="0"/>
                <a:ea typeface="Calibri" panose="020F0502020204030204" pitchFamily="34" charset="0"/>
                <a:cs typeface="ITC Franklin Gothic Std MedCd"/>
              </a:rPr>
              <a:t>MAXIMIZE MICROPHONES</a:t>
            </a:r>
            <a:endParaRPr kumimoji="0" lang="en-US" sz="1300" b="1" i="0" u="none" strike="noStrike" kern="1200" cap="none" spc="0" normalizeH="0" baseline="0" noProof="0">
              <a:ln>
                <a:noFill/>
              </a:ln>
              <a:solidFill>
                <a:schemeClr val="accent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Presenters should use microphones to ensure that their voice is loud enough for all to hear. Microphones are needed for face-to-face and virtual meetings and are critical for engaging remote colleagues as well as persons with hearing loss. During virtual meetings, use headphones with a built-in microphone to make sure that the facilitator and attendees can hear you. During face-to-face meetings, set up microphones for the facilitator, presenters, and attendees. Make sure that hand-held microphones are available for meetings that include audience participation. Make sure that speakers are positioned near a microphone.</a:t>
            </a:r>
            <a:endParaRPr lang="en-US" spc="0"/>
          </a:p>
        </p:txBody>
      </p:sp>
      <p:cxnSp>
        <p:nvCxnSpPr>
          <p:cNvPr id="62" name="Straight Connector 3">
            <a:extLst>
              <a:ext uri="{FF2B5EF4-FFF2-40B4-BE49-F238E27FC236}">
                <a16:creationId xmlns:a16="http://schemas.microsoft.com/office/drawing/2014/main" id="{B7EB7695-D422-4FB8-8734-C51A97CC83D4}"/>
              </a:ext>
              <a:ext uri="{C183D7F6-B498-43B3-948B-1728B52AA6E4}">
                <adec:decorative xmlns:adec="http://schemas.microsoft.com/office/drawing/2017/decorative" val="1"/>
              </a:ext>
            </a:extLst>
          </p:cNvPr>
          <p:cNvCxnSpPr>
            <a:cxnSpLocks/>
          </p:cNvCxnSpPr>
          <p:nvPr/>
        </p:nvCxnSpPr>
        <p:spPr>
          <a:xfrm flipV="1">
            <a:off x="7264537" y="3814970"/>
            <a:ext cx="422845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4" name="object 6">
            <a:extLst>
              <a:ext uri="{FF2B5EF4-FFF2-40B4-BE49-F238E27FC236}">
                <a16:creationId xmlns:a16="http://schemas.microsoft.com/office/drawing/2014/main" id="{8D15654D-C131-4509-B5ED-23CFB04090B4}"/>
              </a:ext>
            </a:extLst>
          </p:cNvPr>
          <p:cNvGrpSpPr/>
          <p:nvPr userDrawn="1"/>
        </p:nvGrpSpPr>
        <p:grpSpPr>
          <a:xfrm>
            <a:off x="7264537" y="3889584"/>
            <a:ext cx="484632" cy="487600"/>
            <a:chOff x="5184652" y="3271722"/>
            <a:chExt cx="758825" cy="759460"/>
          </a:xfrm>
        </p:grpSpPr>
        <p:pic>
          <p:nvPicPr>
            <p:cNvPr id="55" name="object 32">
              <a:extLst>
                <a:ext uri="{FF2B5EF4-FFF2-40B4-BE49-F238E27FC236}">
                  <a16:creationId xmlns:a16="http://schemas.microsoft.com/office/drawing/2014/main" id="{1EA95F77-ABED-40F6-83EC-7CF718C7A334}"/>
                </a:ext>
              </a:extLst>
            </p:cNvPr>
            <p:cNvPicPr/>
            <p:nvPr/>
          </p:nvPicPr>
          <p:blipFill>
            <a:blip r:embed="rId7" cstate="print"/>
            <a:stretch>
              <a:fillRect/>
            </a:stretch>
          </p:blipFill>
          <p:spPr>
            <a:xfrm>
              <a:off x="5194477" y="3281553"/>
              <a:ext cx="739178" cy="739178"/>
            </a:xfrm>
            <a:prstGeom prst="rect">
              <a:avLst/>
            </a:prstGeom>
          </p:spPr>
        </p:pic>
        <p:sp>
          <p:nvSpPr>
            <p:cNvPr id="56" name="object 33">
              <a:extLst>
                <a:ext uri="{FF2B5EF4-FFF2-40B4-BE49-F238E27FC236}">
                  <a16:creationId xmlns:a16="http://schemas.microsoft.com/office/drawing/2014/main" id="{FB10F4CE-3DAB-49D8-AD87-4C23D9D6B89D}"/>
                </a:ext>
              </a:extLst>
            </p:cNvPr>
            <p:cNvSpPr/>
            <p:nvPr/>
          </p:nvSpPr>
          <p:spPr>
            <a:xfrm>
              <a:off x="5194482" y="3281551"/>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pc="0"/>
            </a:p>
          </p:txBody>
        </p:sp>
      </p:grpSp>
      <p:sp>
        <p:nvSpPr>
          <p:cNvPr id="84" name="Maximize Visual">
            <a:extLst>
              <a:ext uri="{FF2B5EF4-FFF2-40B4-BE49-F238E27FC236}">
                <a16:creationId xmlns:a16="http://schemas.microsoft.com/office/drawing/2014/main" id="{C6D88F22-A7DE-4DD5-8500-6937DC9A37EF}"/>
              </a:ext>
            </a:extLst>
          </p:cNvPr>
          <p:cNvSpPr txBox="1"/>
          <p:nvPr userDrawn="1"/>
        </p:nvSpPr>
        <p:spPr>
          <a:xfrm>
            <a:off x="7837521" y="3889584"/>
            <a:ext cx="3715487" cy="1871474"/>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300" b="1" spc="0">
                <a:solidFill>
                  <a:schemeClr val="accent1"/>
                </a:solidFill>
                <a:effectLst/>
                <a:latin typeface="Calibri" panose="020F0502020204030204" pitchFamily="34" charset="0"/>
                <a:ea typeface="Calibri" panose="020F0502020204030204" pitchFamily="34" charset="0"/>
                <a:cs typeface="Calibri" panose="020F0502020204030204" pitchFamily="34" charset="0"/>
              </a:rPr>
              <a:t>MAXIMIZE VISUAL DISPLAYS</a:t>
            </a:r>
            <a:endParaRPr lang="en-US" sz="1300" b="1" spc="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2400"/>
              </a:spcAft>
              <a:buNone/>
            </a:pPr>
            <a:r>
              <a:rPr lang="en-US" sz="1300" b="0" spc="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Email materials to participants before the meeting. Display meeting documents on screen and capture the main discussion points verbally and visually by taking notes, restating key concepts, or using the chat box. If a participant asks for clarification, rephrase the content instead of repeating it. Assign a meeting note taker so that the meeting leader and monitor can focus on engaging participants. Notes also ensure access for individuals with executive function-related needs, processing disorders, or visual/auditory impairments.</a:t>
            </a:r>
            <a:endParaRPr lang="en-US" spc="0"/>
          </a:p>
        </p:txBody>
      </p:sp>
      <p:sp>
        <p:nvSpPr>
          <p:cNvPr id="86" name="Disclaimer">
            <a:extLst>
              <a:ext uri="{FF2B5EF4-FFF2-40B4-BE49-F238E27FC236}">
                <a16:creationId xmlns:a16="http://schemas.microsoft.com/office/drawing/2014/main" id="{C7501976-BF06-4CFE-B1B1-54594181F4C1}"/>
              </a:ext>
            </a:extLst>
          </p:cNvPr>
          <p:cNvSpPr txBox="1"/>
          <p:nvPr userDrawn="1"/>
        </p:nvSpPr>
        <p:spPr>
          <a:xfrm>
            <a:off x="616343" y="6071967"/>
            <a:ext cx="10966058" cy="170047"/>
          </a:xfrm>
          <a:prstGeom prst="rect">
            <a:avLst/>
          </a:prstGeom>
        </p:spPr>
        <p:txBody>
          <a:bodyPr vert="horz" wrap="square" lIns="0" tIns="0" rIns="0" bIns="0" rtlCol="0">
            <a:spAutoFit/>
          </a:bodyPr>
          <a:lstStyle>
            <a:lvl1pPr indent="0">
              <a:lnSpc>
                <a:spcPct val="85000"/>
              </a:lnSpc>
              <a:spcBef>
                <a:spcPts val="0"/>
              </a:spcBef>
              <a:buFont typeface="Arial" panose="020B0604020202020204" pitchFamily="34" charset="0"/>
              <a:buNone/>
              <a:defRPr sz="1000">
                <a:cs typeface="Arial" panose="020B0604020202020204" pitchFamily="34" charset="0"/>
              </a:defRPr>
            </a:lvl1pPr>
            <a:lvl2pPr marL="640080" indent="-320040">
              <a:lnSpc>
                <a:spcPct val="125000"/>
              </a:lnSpc>
              <a:spcBef>
                <a:spcPts val="600"/>
              </a:spcBef>
              <a:buFont typeface="Calibri" panose="020F0502020204030204" pitchFamily="34" charset="0"/>
              <a:buChar char="–"/>
              <a:defRPr sz="2400">
                <a:cs typeface="Arial" panose="020B0604020202020204" pitchFamily="34" charset="0"/>
              </a:defRPr>
            </a:lvl2pPr>
            <a:lvl3pPr marL="960120" indent="-320040">
              <a:lnSpc>
                <a:spcPct val="125000"/>
              </a:lnSpc>
              <a:spcBef>
                <a:spcPts val="600"/>
              </a:spcBef>
              <a:buFont typeface="Calibri" panose="020F0502020204030204" pitchFamily="34" charset="0"/>
              <a:buChar char="»"/>
              <a:defRPr sz="2400">
                <a:cs typeface="Arial" panose="020B0604020202020204" pitchFamily="34" charset="0"/>
              </a:defRPr>
            </a:lvl3pPr>
            <a:lvl4pPr marL="1280160" indent="-320040">
              <a:lnSpc>
                <a:spcPct val="125000"/>
              </a:lnSpc>
              <a:spcBef>
                <a:spcPts val="600"/>
              </a:spcBef>
              <a:buSzPct val="100000"/>
              <a:buFont typeface="Calibri" panose="020F0502020204030204" pitchFamily="34" charset="0"/>
              <a:buChar char="◦"/>
              <a:defRPr sz="2400">
                <a:cs typeface="Arial" panose="020B0604020202020204" pitchFamily="34" charset="0"/>
              </a:defRPr>
            </a:lvl4pPr>
            <a:lvl5pPr marL="1600200" indent="-320040">
              <a:lnSpc>
                <a:spcPct val="125000"/>
              </a:lnSpc>
              <a:spcBef>
                <a:spcPts val="600"/>
              </a:spcBef>
              <a:buFont typeface="Arial" panose="020B0604020202020204" pitchFamily="34" charset="0"/>
              <a:buChar char="•"/>
              <a:defRPr sz="240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650" spc="0"/>
              <a:t>These guidelines are intended to improve the meeting experience for all participants, including meeting facilitators, monitors, and attendees, as well as people with hearing loss or visual impairment, and those for whom English is an additional language. Some of the guidance presented here may apply only to in-person meetings, or virtual meetings, while other guidance applies to both meeting types. Developed by the Access AIR and AIR CREW Employee Resource Groups With Support From the AIR Diversity, Equity, and Inclusion Office</a:t>
            </a:r>
          </a:p>
        </p:txBody>
      </p:sp>
      <p:sp>
        <p:nvSpPr>
          <p:cNvPr id="3" name="Slide Number Placeholder 2">
            <a:extLst>
              <a:ext uri="{FF2B5EF4-FFF2-40B4-BE49-F238E27FC236}">
                <a16:creationId xmlns:a16="http://schemas.microsoft.com/office/drawing/2014/main" id="{1EF96C77-23AE-49DF-B258-ADE4EF5F3F80}"/>
              </a:ext>
            </a:extLst>
          </p:cNvPr>
          <p:cNvSpPr>
            <a:spLocks noGrp="1"/>
          </p:cNvSpPr>
          <p:nvPr userDrawn="1">
            <p:ph type="sldNum" sz="quarter" idx="10"/>
          </p:nvPr>
        </p:nvSpPr>
        <p:spPr/>
        <p:txBody>
          <a:bodyPr/>
          <a:lstStyle>
            <a:lvl1pPr>
              <a:defRPr spc="0"/>
            </a:lvl1pPr>
          </a:lstStyle>
          <a:p>
            <a:fld id="{7E1341B0-7904-4148-9082-6535FE1E4D20}" type="slidenum">
              <a:rPr lang="en-US" smtClean="0"/>
              <a:pPr/>
              <a:t>‹#›</a:t>
            </a:fld>
            <a:endParaRPr lang="en-US"/>
          </a:p>
        </p:txBody>
      </p:sp>
    </p:spTree>
    <p:extLst>
      <p:ext uri="{BB962C8B-B14F-4D97-AF65-F5344CB8AC3E}">
        <p14:creationId xmlns:p14="http://schemas.microsoft.com/office/powerpoint/2010/main" val="127699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EAB622-FEA3-465A-8C0C-2FE212DAE5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24" y="0"/>
            <a:ext cx="12188952" cy="6857999"/>
          </a:xfrm>
          <a:prstGeom prst="rect">
            <a:avLst/>
          </a:prstGeom>
        </p:spPr>
      </p:pic>
      <p:sp>
        <p:nvSpPr>
          <p:cNvPr id="2" name="TextBox 1">
            <a:extLst>
              <a:ext uri="{FF2B5EF4-FFF2-40B4-BE49-F238E27FC236}">
                <a16:creationId xmlns:a16="http://schemas.microsoft.com/office/drawing/2014/main" id="{595F9D2D-8477-4323-A7AA-77956FF49EDA}"/>
              </a:ext>
            </a:extLst>
          </p:cNvPr>
          <p:cNvSpPr txBox="1"/>
          <p:nvPr userDrawn="1"/>
        </p:nvSpPr>
        <p:spPr>
          <a:xfrm>
            <a:off x="1303238" y="385543"/>
            <a:ext cx="2135200" cy="461665"/>
          </a:xfrm>
          <a:prstGeom prst="rect">
            <a:avLst/>
          </a:prstGeom>
          <a:noFill/>
        </p:spPr>
        <p:txBody>
          <a:bodyPr wrap="none" lIns="0" tIns="0" rIns="0" bIns="0" rtlCol="0">
            <a:spAutoFit/>
          </a:bodyPr>
          <a:lstStyle/>
          <a:p>
            <a:r>
              <a:rPr lang="en-US" sz="3000" b="1" spc="0">
                <a:solidFill>
                  <a:schemeClr val="bg1"/>
                </a:solidFill>
              </a:rPr>
              <a:t>THANK YOU</a:t>
            </a:r>
          </a:p>
        </p:txBody>
      </p:sp>
      <p:sp>
        <p:nvSpPr>
          <p:cNvPr id="6" name="Title 5"/>
          <p:cNvSpPr>
            <a:spLocks noGrp="1"/>
          </p:cNvSpPr>
          <p:nvPr userDrawn="1">
            <p:ph type="title" hasCustomPrompt="1"/>
          </p:nvPr>
        </p:nvSpPr>
        <p:spPr>
          <a:xfrm>
            <a:off x="1322387" y="1245235"/>
            <a:ext cx="3982584" cy="348557"/>
          </a:xfrm>
          <a:noFill/>
          <a:ln>
            <a:noFill/>
          </a:ln>
        </p:spPr>
        <p:txBody>
          <a:bodyPr vert="horz" wrap="square" lIns="0" tIns="0" rIns="0" bIns="0" rtlCol="0">
            <a:spAutoFit/>
          </a:bodyPr>
          <a:lstStyle>
            <a:lvl1pPr>
              <a:defRPr lang="en-US" sz="1800" cap="all" spc="0" dirty="0">
                <a:solidFill>
                  <a:schemeClr val="bg1"/>
                </a:solidFill>
                <a:latin typeface="Roboto Medium" panose="02000000000000000000" pitchFamily="2" charset="0"/>
                <a:ea typeface="Roboto Medium" panose="02000000000000000000" pitchFamily="2" charset="0"/>
              </a:defRPr>
            </a:lvl1pPr>
          </a:lstStyle>
          <a:p>
            <a:pPr marL="0" marR="0" lvl="0" indent="0" fontAlgn="auto">
              <a:lnSpc>
                <a:spcPct val="140000"/>
              </a:lnSpc>
              <a:spcBef>
                <a:spcPts val="0"/>
              </a:spcBef>
              <a:spcAft>
                <a:spcPts val="0"/>
              </a:spcAft>
              <a:buClrTx/>
              <a:buSzTx/>
              <a:buFont typeface="Arial" panose="020B0604020202020204" pitchFamily="34" charset="0"/>
              <a:tabLst/>
            </a:pPr>
            <a:r>
              <a:rPr lang="en-US"/>
              <a:t>Presenter’s Name</a:t>
            </a:r>
          </a:p>
        </p:txBody>
      </p:sp>
      <p:sp>
        <p:nvSpPr>
          <p:cNvPr id="40" name="Contact"/>
          <p:cNvSpPr>
            <a:spLocks noGrp="1"/>
          </p:cNvSpPr>
          <p:nvPr userDrawn="1">
            <p:ph type="body" sz="quarter" idx="11" hasCustomPrompt="1"/>
          </p:nvPr>
        </p:nvSpPr>
        <p:spPr>
          <a:xfrm>
            <a:off x="1322388" y="1653478"/>
            <a:ext cx="3982584" cy="936795"/>
          </a:xfrm>
        </p:spPr>
        <p:txBody>
          <a:bodyPr wrap="square">
            <a:spAutoFit/>
          </a:bodyPr>
          <a:lstStyle>
            <a:lvl1pPr algn="l">
              <a:lnSpc>
                <a:spcPct val="140000"/>
              </a:lnSpc>
              <a:spcBef>
                <a:spcPts val="0"/>
              </a:spcBef>
              <a:defRPr sz="1500" cap="all" spc="0" baseline="0">
                <a:solidFill>
                  <a:schemeClr val="bg1"/>
                </a:solidFill>
                <a:latin typeface="Roboto Medium" panose="02000000000000000000" pitchFamily="2" charset="0"/>
                <a:ea typeface="Roboto Medium" panose="02000000000000000000" pitchFamily="2" charset="0"/>
              </a:defRPr>
            </a:lvl1pPr>
          </a:lstStyle>
          <a:p>
            <a:r>
              <a:rPr lang="en-US"/>
              <a:t>Presenter’s Job Title</a:t>
            </a:r>
          </a:p>
          <a:p>
            <a:r>
              <a:rPr lang="en-US"/>
              <a:t>###.###.####</a:t>
            </a:r>
          </a:p>
          <a:p>
            <a:r>
              <a:rPr lang="en-US"/>
              <a:t>email.address@air.org</a:t>
            </a:r>
          </a:p>
        </p:txBody>
      </p:sp>
      <p:sp>
        <p:nvSpPr>
          <p:cNvPr id="27" name="Contact">
            <a:extLst>
              <a:ext uri="{FF2B5EF4-FFF2-40B4-BE49-F238E27FC236}">
                <a16:creationId xmlns:a16="http://schemas.microsoft.com/office/drawing/2014/main" id="{3526949D-F3D2-47CD-B8D7-426093CAD15F}"/>
              </a:ext>
            </a:extLst>
          </p:cNvPr>
          <p:cNvSpPr>
            <a:spLocks noGrp="1"/>
          </p:cNvSpPr>
          <p:nvPr>
            <p:ph type="body" sz="quarter" idx="13" hasCustomPrompt="1"/>
          </p:nvPr>
        </p:nvSpPr>
        <p:spPr>
          <a:xfrm>
            <a:off x="1322388" y="2908893"/>
            <a:ext cx="3982584" cy="348557"/>
          </a:xfrm>
        </p:spPr>
        <p:txBody>
          <a:bodyPr wrap="square">
            <a:spAutoFit/>
          </a:bodyPr>
          <a:lstStyle>
            <a:lvl1pPr algn="l">
              <a:lnSpc>
                <a:spcPct val="140000"/>
              </a:lnSpc>
              <a:spcBef>
                <a:spcPts val="0"/>
              </a:spcBef>
              <a:defRPr sz="1800" b="1" cap="all" spc="0" baseline="0">
                <a:solidFill>
                  <a:schemeClr val="bg1"/>
                </a:solidFill>
                <a:latin typeface="Roboto Medium" panose="02000000000000000000" pitchFamily="2" charset="0"/>
                <a:ea typeface="Roboto Medium" panose="02000000000000000000" pitchFamily="2" charset="0"/>
              </a:defRPr>
            </a:lvl1pPr>
          </a:lstStyle>
          <a:p>
            <a:r>
              <a:rPr lang="en-US"/>
              <a:t>Presenter’s Name</a:t>
            </a:r>
          </a:p>
        </p:txBody>
      </p:sp>
      <p:sp>
        <p:nvSpPr>
          <p:cNvPr id="25" name="Contact">
            <a:extLst>
              <a:ext uri="{FF2B5EF4-FFF2-40B4-BE49-F238E27FC236}">
                <a16:creationId xmlns:a16="http://schemas.microsoft.com/office/drawing/2014/main" id="{F0094E93-6254-4C20-B6EE-A75E5BE5CAC7}"/>
              </a:ext>
            </a:extLst>
          </p:cNvPr>
          <p:cNvSpPr>
            <a:spLocks noGrp="1"/>
          </p:cNvSpPr>
          <p:nvPr>
            <p:ph type="body" sz="quarter" idx="12" hasCustomPrompt="1"/>
          </p:nvPr>
        </p:nvSpPr>
        <p:spPr>
          <a:xfrm>
            <a:off x="1322388" y="3341552"/>
            <a:ext cx="3982584" cy="936795"/>
          </a:xfrm>
        </p:spPr>
        <p:txBody>
          <a:bodyPr wrap="square">
            <a:spAutoFit/>
          </a:bodyPr>
          <a:lstStyle>
            <a:lvl1pPr algn="l">
              <a:lnSpc>
                <a:spcPct val="140000"/>
              </a:lnSpc>
              <a:spcBef>
                <a:spcPts val="0"/>
              </a:spcBef>
              <a:defRPr sz="1500" cap="all" spc="0" baseline="0">
                <a:solidFill>
                  <a:schemeClr val="bg1"/>
                </a:solidFill>
                <a:latin typeface="Roboto Medium" panose="02000000000000000000" pitchFamily="2" charset="0"/>
                <a:ea typeface="Roboto Medium" panose="02000000000000000000" pitchFamily="2" charset="0"/>
              </a:defRPr>
            </a:lvl1pPr>
          </a:lstStyle>
          <a:p>
            <a:r>
              <a:rPr lang="en-US"/>
              <a:t>Presenter’s Job Title</a:t>
            </a:r>
          </a:p>
          <a:p>
            <a:r>
              <a:rPr lang="en-US"/>
              <a:t>###.###.####</a:t>
            </a:r>
          </a:p>
          <a:p>
            <a:r>
              <a:rPr lang="en-US"/>
              <a:t>email.address@air.org</a:t>
            </a:r>
          </a:p>
        </p:txBody>
      </p:sp>
      <p:sp>
        <p:nvSpPr>
          <p:cNvPr id="14" name="Rectangle 13">
            <a:extLst>
              <a:ext uri="{FF2B5EF4-FFF2-40B4-BE49-F238E27FC236}">
                <a16:creationId xmlns:a16="http://schemas.microsoft.com/office/drawing/2014/main" id="{B6BC96DB-F6C8-4B06-B076-DFE28462AB23}"/>
              </a:ext>
            </a:extLst>
          </p:cNvPr>
          <p:cNvSpPr/>
          <p:nvPr userDrawn="1"/>
        </p:nvSpPr>
        <p:spPr>
          <a:xfrm>
            <a:off x="609599" y="5942005"/>
            <a:ext cx="10972801" cy="609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algn="l"/>
            <a:endParaRPr lang="en-US" sz="650" b="0" i="0" u="none" strike="noStrike" spc="0" baseline="0">
              <a:solidFill>
                <a:srgbClr val="000000"/>
              </a:solidFill>
              <a:latin typeface="+mn-lt"/>
            </a:endParaRPr>
          </a:p>
          <a:p>
            <a:r>
              <a:rPr lang="en-US" sz="650" b="0" i="0" u="none" strike="noStrike" spc="0" baseline="0">
                <a:solidFill>
                  <a:srgbClr val="626365"/>
                </a:solidFill>
                <a:latin typeface="+mn-lt"/>
              </a:rPr>
              <a:t>The contents of this National Center on Safe Supportive Learning Environments product was assembled under a contract from the U.S. Department of Education, Office of Safe and Supportive Schools to the American Institutes for Research® (AIR®), Contract Number ED-ESE-16-A-0002. </a:t>
            </a:r>
          </a:p>
          <a:p>
            <a:r>
              <a:rPr lang="en-US" sz="650" b="0" i="0" u="none" strike="noStrike" spc="0" baseline="0">
                <a:solidFill>
                  <a:srgbClr val="626365"/>
                </a:solidFill>
                <a:latin typeface="+mn-lt"/>
              </a:rPr>
              <a:t>The contents of this product do not necessarily represent the policy or views of the U.S. Department of Education, nor do they imply endorsement by the U.S. Department of Education. </a:t>
            </a:r>
            <a:endParaRPr lang="en-US" sz="650" spc="0">
              <a:solidFill>
                <a:schemeClr val="tx1"/>
              </a:solidFill>
              <a:effectLst/>
              <a:latin typeface="+mn-lt"/>
              <a:ea typeface="Roboto" panose="02000000000000000000" pitchFamily="2" charset="0"/>
              <a:cs typeface="Times New Roman" panose="02020603050405020304" pitchFamily="18" charset="0"/>
            </a:endParaRPr>
          </a:p>
          <a:p>
            <a:pPr marL="0" marR="0">
              <a:lnSpc>
                <a:spcPts val="1400"/>
              </a:lnSpc>
              <a:spcBef>
                <a:spcPts val="1200"/>
              </a:spcBef>
              <a:spcAft>
                <a:spcPts val="1800"/>
              </a:spcAft>
            </a:pPr>
            <a:r>
              <a:rPr lang="en-US" sz="650" kern="1200" spc="0">
                <a:solidFill>
                  <a:schemeClr val="tx1"/>
                </a:solidFill>
                <a:effectLst/>
                <a:latin typeface="+mn-lt"/>
                <a:ea typeface="Roboto" panose="02000000000000000000" pitchFamily="2" charset="0"/>
                <a:cs typeface="Times New Roman" panose="02020603050405020304" pitchFamily="18" charset="0"/>
              </a:rPr>
              <a:t>AIR | 1400 Crystal Drive, 10th Floor | Arlington, VA 22202-3289 | 202.403.5000 </a:t>
            </a:r>
            <a:endParaRPr lang="en-US" sz="650" spc="0">
              <a:solidFill>
                <a:schemeClr val="tx1"/>
              </a:solidFill>
              <a:effectLst/>
              <a:latin typeface="+mn-lt"/>
              <a:ea typeface="Roboto" panose="02000000000000000000" pitchFamily="2" charset="0"/>
              <a:cs typeface="Times New Roman" panose="02020603050405020304" pitchFamily="18" charset="0"/>
            </a:endParaRPr>
          </a:p>
        </p:txBody>
      </p:sp>
      <p:sp>
        <p:nvSpPr>
          <p:cNvPr id="15" name="Slide Number">
            <a:extLst>
              <a:ext uri="{FF2B5EF4-FFF2-40B4-BE49-F238E27FC236}">
                <a16:creationId xmlns:a16="http://schemas.microsoft.com/office/drawing/2014/main" id="{577C51A8-5AAD-40F6-87B6-D56746C6DB65}"/>
              </a:ext>
            </a:extLst>
          </p:cNvPr>
          <p:cNvSpPr>
            <a:spLocks noGrp="1"/>
          </p:cNvSpPr>
          <p:nvPr userDrawn="1">
            <p:ph type="sldNum" sz="quarter" idx="4"/>
          </p:nvPr>
        </p:nvSpPr>
        <p:spPr>
          <a:xfrm>
            <a:off x="11843045" y="6551467"/>
            <a:ext cx="123432" cy="123111"/>
          </a:xfrm>
          <a:prstGeom prst="rect">
            <a:avLst/>
          </a:prstGeom>
        </p:spPr>
        <p:txBody>
          <a:bodyPr vert="horz" wrap="none" lIns="0" tIns="0" rIns="0" bIns="0" rtlCol="0" anchor="b" anchorCtr="0">
            <a:spAutoFit/>
          </a:bodyPr>
          <a:lstStyle>
            <a:lvl1pPr algn="r">
              <a:defRPr sz="800" b="1" i="0" spc="0">
                <a:solidFill>
                  <a:schemeClr val="tx2"/>
                </a:solidFill>
                <a:latin typeface="+mn-lt"/>
                <a:ea typeface="Roboto" panose="02000000000000000000" pitchFamily="2" charset="0"/>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263853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D0D3460-82D3-490C-B4D8-B377F8A1967F}"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A82ED9-A2AF-4113-AED9-E2CA5B93E40D}" type="slidenum">
              <a:rPr lang="en-US" altLang="en-US" smtClean="0"/>
              <a:pPr/>
              <a:t>‹#›</a:t>
            </a:fld>
            <a:endParaRPr lang="en-US" altLang="en-US"/>
          </a:p>
        </p:txBody>
      </p:sp>
      <p:pic>
        <p:nvPicPr>
          <p:cNvPr id="7" name="Picture 11">
            <a:extLst>
              <a:ext uri="{FF2B5EF4-FFF2-40B4-BE49-F238E27FC236}">
                <a16:creationId xmlns:a16="http://schemas.microsoft.com/office/drawing/2014/main" id="{66BE0818-9228-9186-8313-5CB9630FD6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6CE8033C-6251-5642-6373-A6886C68F7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6000" y="-152400"/>
            <a:ext cx="13864167" cy="715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513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20908255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F3954A9-AC8F-492B-BA24-45171731DA5E}"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F854347-E7C4-45F3-88FE-71D2F5080375}" type="slidenum">
              <a:rPr lang="en-US" altLang="en-US" smtClean="0"/>
              <a:pPr/>
              <a:t>‹#›</a:t>
            </a:fld>
            <a:endParaRPr lang="en-US" altLang="en-US"/>
          </a:p>
        </p:txBody>
      </p:sp>
    </p:spTree>
    <p:extLst>
      <p:ext uri="{BB962C8B-B14F-4D97-AF65-F5344CB8AC3E}">
        <p14:creationId xmlns:p14="http://schemas.microsoft.com/office/powerpoint/2010/main" val="2300622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212660760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09990306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AB346A-D76A-41BF-821F-4773423B2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24" y="0"/>
            <a:ext cx="12188952" cy="6857999"/>
          </a:xfrm>
          <a:prstGeom prst="rect">
            <a:avLst/>
          </a:prstGeom>
        </p:spPr>
      </p:pic>
      <p:sp>
        <p:nvSpPr>
          <p:cNvPr id="2" name="Title 1"/>
          <p:cNvSpPr>
            <a:spLocks noGrp="1"/>
          </p:cNvSpPr>
          <p:nvPr userDrawn="1">
            <p:ph type="title" hasCustomPrompt="1"/>
          </p:nvPr>
        </p:nvSpPr>
        <p:spPr>
          <a:xfrm>
            <a:off x="6959600" y="935038"/>
            <a:ext cx="4590740" cy="1242105"/>
          </a:xfrm>
        </p:spPr>
        <p:txBody>
          <a:bodyPr anchor="b">
            <a:normAutofit/>
          </a:bodyPr>
          <a:lstStyle>
            <a:lvl1pPr>
              <a:defRPr sz="3600" spc="0" baseline="0">
                <a:solidFill>
                  <a:schemeClr val="bg1"/>
                </a:solidFill>
              </a:defRPr>
            </a:lvl1pPr>
          </a:lstStyle>
          <a:p>
            <a:r>
              <a:rPr lang="en-US"/>
              <a:t>Divider Title</a:t>
            </a:r>
          </a:p>
        </p:txBody>
      </p:sp>
      <p:sp>
        <p:nvSpPr>
          <p:cNvPr id="3" name="Text Placeholder 2"/>
          <p:cNvSpPr>
            <a:spLocks noGrp="1"/>
          </p:cNvSpPr>
          <p:nvPr userDrawn="1">
            <p:ph type="body" idx="1"/>
          </p:nvPr>
        </p:nvSpPr>
        <p:spPr>
          <a:xfrm>
            <a:off x="6959600" y="2267290"/>
            <a:ext cx="4622800" cy="1500187"/>
          </a:xfrm>
        </p:spPr>
        <p:txBody>
          <a:bodyPr>
            <a:normAutofit/>
          </a:bodyPr>
          <a:lstStyle>
            <a:lvl1pPr marL="0" indent="0">
              <a:buNone/>
              <a:defRPr sz="2000" spc="0">
                <a:solidFill>
                  <a:schemeClr val="bg1"/>
                </a:solidFill>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6" name="Group 15">
            <a:extLst>
              <a:ext uri="{FF2B5EF4-FFF2-40B4-BE49-F238E27FC236}">
                <a16:creationId xmlns:a16="http://schemas.microsoft.com/office/drawing/2014/main" id="{7F32BC0C-E590-4CF4-A3FA-98F2A8AB84D2}"/>
              </a:ext>
            </a:extLst>
          </p:cNvPr>
          <p:cNvGrpSpPr/>
          <p:nvPr userDrawn="1"/>
        </p:nvGrpSpPr>
        <p:grpSpPr>
          <a:xfrm>
            <a:off x="609600" y="6313714"/>
            <a:ext cx="11582400" cy="329974"/>
            <a:chOff x="609600" y="6313714"/>
            <a:chExt cx="11582400" cy="329974"/>
          </a:xfrm>
        </p:grpSpPr>
        <p:sp>
          <p:nvSpPr>
            <p:cNvPr id="21" name="Rectangle 20">
              <a:extLst>
                <a:ext uri="{FF2B5EF4-FFF2-40B4-BE49-F238E27FC236}">
                  <a16:creationId xmlns:a16="http://schemas.microsoft.com/office/drawing/2014/main" id="{099BFEC9-F988-4240-9749-094DBF279886}"/>
                </a:ext>
              </a:extLst>
            </p:cNvPr>
            <p:cNvSpPr/>
            <p:nvPr userDrawn="1"/>
          </p:nvSpPr>
          <p:spPr>
            <a:xfrm>
              <a:off x="11495314" y="6313714"/>
              <a:ext cx="696686" cy="329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97DE51-879D-4FA1-9F6D-CE3863A7F301}"/>
                </a:ext>
              </a:extLst>
            </p:cNvPr>
            <p:cNvSpPr txBox="1"/>
            <p:nvPr userDrawn="1"/>
          </p:nvSpPr>
          <p:spPr>
            <a:xfrm>
              <a:off x="609600" y="6435309"/>
              <a:ext cx="4671151" cy="138499"/>
            </a:xfrm>
            <a:prstGeom prst="rect">
              <a:avLst/>
            </a:prstGeom>
            <a:noFill/>
          </p:spPr>
          <p:txBody>
            <a:bodyPr wrap="none" lIns="0" tIns="0" rIns="0" bIns="0" rtlCol="0">
              <a:spAutoFit/>
            </a:bodyPr>
            <a:lstStyle/>
            <a:p>
              <a:r>
                <a:rPr lang="en-US" sz="900" baseline="0">
                  <a:solidFill>
                    <a:schemeClr val="accent1"/>
                  </a:solidFill>
                </a:rPr>
                <a:t>National Center on Safe Supportive Learning Environments | </a:t>
              </a:r>
              <a:r>
                <a:rPr lang="en-US" sz="900" b="1" baseline="0">
                  <a:solidFill>
                    <a:schemeClr val="accent1"/>
                  </a:solidFill>
                </a:rPr>
                <a:t>safesupportivelearning.ed.gov</a:t>
              </a:r>
            </a:p>
          </p:txBody>
        </p:sp>
      </p:grpSp>
      <p:sp>
        <p:nvSpPr>
          <p:cNvPr id="4" name="Slide Number Placeholder 3">
            <a:extLst>
              <a:ext uri="{FF2B5EF4-FFF2-40B4-BE49-F238E27FC236}">
                <a16:creationId xmlns:a16="http://schemas.microsoft.com/office/drawing/2014/main" id="{666DF962-6EEC-4C6D-9943-E96A520B15BE}"/>
              </a:ext>
            </a:extLst>
          </p:cNvPr>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158544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1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6EF3815-05CD-4A1F-A538-65E2C43849A1}" type="datetime4">
              <a:rPr lang="en-US" smtClean="0"/>
              <a:pPr>
                <a:defRPr/>
              </a:pPr>
              <a:t>September 9, 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9F3A773-EB10-417F-A3F5-76F9BDB78B90}" type="slidenum">
              <a:rPr lang="en-US" altLang="en-US" smtClean="0"/>
              <a:pPr/>
              <a:t>‹#›</a:t>
            </a:fld>
            <a:endParaRPr lang="en-US" altLang="en-US"/>
          </a:p>
        </p:txBody>
      </p:sp>
    </p:spTree>
    <p:extLst>
      <p:ext uri="{BB962C8B-B14F-4D97-AF65-F5344CB8AC3E}">
        <p14:creationId xmlns:p14="http://schemas.microsoft.com/office/powerpoint/2010/main" val="256620834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A6F980D-B0DC-41B0-8D07-95A9421FD3C7}" type="datetime4">
              <a:rPr lang="en-US" smtClean="0"/>
              <a:pPr>
                <a:defRPr/>
              </a:pPr>
              <a:t>September 9, 2024</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C02EEC8A-7C06-4895-A974-127F566BF7CF}" type="slidenum">
              <a:rPr lang="en-US" altLang="en-US" smtClean="0"/>
              <a:pPr/>
              <a:t>‹#›</a:t>
            </a:fld>
            <a:endParaRPr lang="en-US" altLang="en-US"/>
          </a:p>
        </p:txBody>
      </p:sp>
    </p:spTree>
    <p:extLst>
      <p:ext uri="{BB962C8B-B14F-4D97-AF65-F5344CB8AC3E}">
        <p14:creationId xmlns:p14="http://schemas.microsoft.com/office/powerpoint/2010/main" val="1419323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421045890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B4A2BAF-DB16-489C-91AE-615F6A7B7A81}" type="slidenum">
              <a:rPr lang="en-US" altLang="en-US" smtClean="0"/>
              <a:pPr/>
              <a:t>‹#›</a:t>
            </a:fld>
            <a:endParaRPr lang="en-US" altLang="en-US"/>
          </a:p>
        </p:txBody>
      </p:sp>
      <p:sp>
        <p:nvSpPr>
          <p:cNvPr id="5" name="Date Placeholder 4"/>
          <p:cNvSpPr>
            <a:spLocks noGrp="1"/>
          </p:cNvSpPr>
          <p:nvPr>
            <p:ph type="dt" sz="half" idx="10"/>
          </p:nvPr>
        </p:nvSpPr>
        <p:spPr/>
        <p:txBody>
          <a:bodyPr/>
          <a:lstStyle/>
          <a:p>
            <a:pPr>
              <a:defRPr/>
            </a:pPr>
            <a:fld id="{577752AC-88EA-411B-9306-D97B1D74DDC8}" type="datetime4">
              <a:rPr lang="en-US" smtClean="0"/>
              <a:pPr>
                <a:defRPr/>
              </a:pPr>
              <a:t>September 9, 2024</a:t>
            </a:fld>
            <a:endParaRPr lang="en-US" dirty="0"/>
          </a:p>
        </p:txBody>
      </p:sp>
    </p:spTree>
    <p:extLst>
      <p:ext uri="{BB962C8B-B14F-4D97-AF65-F5344CB8AC3E}">
        <p14:creationId xmlns:p14="http://schemas.microsoft.com/office/powerpoint/2010/main" val="3638193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312867569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471568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240222875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7907664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40218815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122080040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8B81FB3A-7E6D-452B-91AF-F7992CDA93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a:xfrm>
            <a:off x="608078" y="1458686"/>
            <a:ext cx="2514600" cy="2351313"/>
          </a:xfrm>
        </p:spPr>
        <p:txBody>
          <a:bodyPr anchor="ctr" anchorCtr="0"/>
          <a:lstStyle>
            <a:lvl1pPr>
              <a:defRPr spc="0" baseline="0">
                <a:solidFill>
                  <a:schemeClr val="bg1"/>
                </a:solidFill>
              </a:defRPr>
            </a:lvl1pPr>
          </a:lstStyle>
          <a:p>
            <a:r>
              <a:rPr lang="en-US"/>
              <a:t>Click to edit Master title style</a:t>
            </a:r>
          </a:p>
        </p:txBody>
      </p:sp>
      <p:sp>
        <p:nvSpPr>
          <p:cNvPr id="10" name="Text Placeholder"/>
          <p:cNvSpPr>
            <a:spLocks noGrp="1"/>
          </p:cNvSpPr>
          <p:nvPr>
            <p:ph idx="1" hasCustomPrompt="1"/>
          </p:nvPr>
        </p:nvSpPr>
        <p:spPr>
          <a:xfrm>
            <a:off x="4267200" y="457200"/>
            <a:ext cx="7315200" cy="5257800"/>
          </a:xfrm>
          <a:prstGeom prst="rect">
            <a:avLst/>
          </a:prstGeom>
          <a:ln>
            <a:noFill/>
          </a:ln>
        </p:spPr>
        <p:txBody>
          <a:bodyPr vert="horz" lIns="0" tIns="0" rIns="0" bIns="0" rtlCol="0">
            <a:normAutofit/>
          </a:bodyPr>
          <a:lstStyle>
            <a:lvl2pPr>
              <a:defRPr lang="en-US" spc="0" dirty="0"/>
            </a:lvl2pPr>
            <a:lvl3pPr>
              <a:defRPr lang="en-US" spc="0" dirty="0"/>
            </a:lvl3pPr>
            <a:lvl4pPr>
              <a:defRPr lang="en-US" spc="0" dirty="0"/>
            </a:lvl4pPr>
            <a:lvl5pPr>
              <a:defRPr lang="en-US" spc="0" dirty="0"/>
            </a:lvl5pPr>
          </a:lstStyle>
          <a:p>
            <a:pPr lvl="1"/>
            <a:r>
              <a:rPr lang="en-US"/>
              <a:t>First level</a:t>
            </a:r>
          </a:p>
          <a:p>
            <a:pPr lvl="2"/>
            <a:r>
              <a:rPr lang="en-US"/>
              <a:t>Second level</a:t>
            </a:r>
          </a:p>
          <a:p>
            <a:pPr lvl="3"/>
            <a:r>
              <a:rPr lang="en-US"/>
              <a:t>Third level</a:t>
            </a:r>
          </a:p>
          <a:p>
            <a:pPr lvl="4"/>
            <a:r>
              <a:rPr lang="en-US"/>
              <a:t>Fourth level</a:t>
            </a:r>
          </a:p>
        </p:txBody>
      </p:sp>
      <p:sp>
        <p:nvSpPr>
          <p:cNvPr id="8" name="Text Placeholder 3">
            <a:extLst>
              <a:ext uri="{FF2B5EF4-FFF2-40B4-BE49-F238E27FC236}">
                <a16:creationId xmlns:a16="http://schemas.microsoft.com/office/drawing/2014/main" id="{5FE3BB9C-B54B-411B-A833-A51F67CAB8EA}"/>
              </a:ext>
            </a:extLst>
          </p:cNvPr>
          <p:cNvSpPr>
            <a:spLocks noGrp="1"/>
          </p:cNvSpPr>
          <p:nvPr>
            <p:ph type="body" sz="quarter" idx="14" hasCustomPrompt="1"/>
          </p:nvPr>
        </p:nvSpPr>
        <p:spPr>
          <a:xfrm>
            <a:off x="4267200" y="6026491"/>
            <a:ext cx="7315200" cy="141064"/>
          </a:xfrm>
          <a:ln>
            <a:noFill/>
          </a:ln>
        </p:spPr>
        <p:txBody>
          <a:bodyPr vert="horz" lIns="0" tIns="0" rIns="0" bIns="0" rtlCol="0" anchor="b" anchorCtr="0">
            <a:noAutofit/>
          </a:bodyPr>
          <a:lstStyle>
            <a:lvl1pPr>
              <a:defRPr lang="en-US" sz="800" i="0" spc="0" dirty="0" smtClean="0"/>
            </a:lvl1pPr>
          </a:lstStyle>
          <a:p>
            <a:pPr lvl="0">
              <a:spcBef>
                <a:spcPts val="0"/>
              </a:spcBef>
            </a:pPr>
            <a:r>
              <a:rPr lang="en-US" i="1"/>
              <a:t>Note. </a:t>
            </a:r>
            <a:r>
              <a:rPr lang="en-US"/>
              <a:t>Placeholder for notes, sources, and permissions (if needed). “Note.” (including a period) is italicized.</a:t>
            </a:r>
          </a:p>
        </p:txBody>
      </p:sp>
      <p:grpSp>
        <p:nvGrpSpPr>
          <p:cNvPr id="9" name="Group 8">
            <a:extLst>
              <a:ext uri="{FF2B5EF4-FFF2-40B4-BE49-F238E27FC236}">
                <a16:creationId xmlns:a16="http://schemas.microsoft.com/office/drawing/2014/main" id="{724F70FC-2154-4547-A1C3-7A2BC27541D0}"/>
              </a:ext>
            </a:extLst>
          </p:cNvPr>
          <p:cNvGrpSpPr/>
          <p:nvPr userDrawn="1"/>
        </p:nvGrpSpPr>
        <p:grpSpPr>
          <a:xfrm>
            <a:off x="609600" y="6313714"/>
            <a:ext cx="11582400" cy="329974"/>
            <a:chOff x="609600" y="6313714"/>
            <a:chExt cx="11582400" cy="329974"/>
          </a:xfrm>
        </p:grpSpPr>
        <p:sp>
          <p:nvSpPr>
            <p:cNvPr id="11" name="Rectangle 10">
              <a:extLst>
                <a:ext uri="{FF2B5EF4-FFF2-40B4-BE49-F238E27FC236}">
                  <a16:creationId xmlns:a16="http://schemas.microsoft.com/office/drawing/2014/main" id="{7C985E54-6383-4E6E-8689-BA3812122E60}"/>
                </a:ext>
              </a:extLst>
            </p:cNvPr>
            <p:cNvSpPr/>
            <p:nvPr userDrawn="1"/>
          </p:nvSpPr>
          <p:spPr>
            <a:xfrm>
              <a:off x="11495314" y="6313714"/>
              <a:ext cx="696686" cy="329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3C9DCC-8994-4486-976F-25F9E5357DDE}"/>
                </a:ext>
              </a:extLst>
            </p:cNvPr>
            <p:cNvSpPr txBox="1"/>
            <p:nvPr userDrawn="1"/>
          </p:nvSpPr>
          <p:spPr>
            <a:xfrm>
              <a:off x="609600" y="6435309"/>
              <a:ext cx="4671151" cy="138499"/>
            </a:xfrm>
            <a:prstGeom prst="rect">
              <a:avLst/>
            </a:prstGeom>
            <a:noFill/>
          </p:spPr>
          <p:txBody>
            <a:bodyPr wrap="none" lIns="0" tIns="0" rIns="0" bIns="0" rtlCol="0">
              <a:spAutoFit/>
            </a:bodyPr>
            <a:lstStyle/>
            <a:p>
              <a:r>
                <a:rPr lang="en-US" sz="900" baseline="0">
                  <a:solidFill>
                    <a:schemeClr val="accent1"/>
                  </a:solidFill>
                </a:rPr>
                <a:t>National Center on Safe Supportive Learning Environments | </a:t>
              </a:r>
              <a:r>
                <a:rPr lang="en-US" sz="900" b="1" baseline="0">
                  <a:solidFill>
                    <a:schemeClr val="accent1"/>
                  </a:solidFill>
                </a:rPr>
                <a:t>safesupportivelearning.ed.gov</a:t>
              </a:r>
            </a:p>
          </p:txBody>
        </p:sp>
      </p:grpSp>
      <p:sp>
        <p:nvSpPr>
          <p:cNvPr id="13" name="Slide Number">
            <a:extLst>
              <a:ext uri="{FF2B5EF4-FFF2-40B4-BE49-F238E27FC236}">
                <a16:creationId xmlns:a16="http://schemas.microsoft.com/office/drawing/2014/main" id="{23AA4E23-958D-45A8-8747-164386A3B7D6}"/>
              </a:ext>
            </a:extLst>
          </p:cNvPr>
          <p:cNvSpPr>
            <a:spLocks noGrp="1"/>
          </p:cNvSpPr>
          <p:nvPr>
            <p:ph type="sldNum" sz="quarter" idx="4"/>
          </p:nvPr>
        </p:nvSpPr>
        <p:spPr>
          <a:xfrm>
            <a:off x="11550340" y="6404532"/>
            <a:ext cx="155492" cy="153888"/>
          </a:xfrm>
          <a:prstGeom prst="rect">
            <a:avLst/>
          </a:prstGeom>
        </p:spPr>
        <p:txBody>
          <a:bodyPr vert="horz" wrap="none" lIns="0" tIns="0" rIns="0" bIns="0" rtlCol="0" anchor="b" anchorCtr="0">
            <a:spAutoFit/>
          </a:bodyPr>
          <a:lstStyle>
            <a:lvl1pPr algn="r">
              <a:defRPr sz="1000" b="1" i="0">
                <a:solidFill>
                  <a:schemeClr val="tx2"/>
                </a:solidFill>
                <a:latin typeface="Roboto Medium" panose="02000000000000000000" pitchFamily="2" charset="0"/>
                <a:ea typeface="Roboto Medium" panose="02000000000000000000" pitchFamily="2" charset="0"/>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25524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E07B00C-0687-4F44-B2D5-EA57A8044D61}" type="datetime4">
              <a:rPr lang="en-US" smtClean="0"/>
              <a:pPr>
                <a:defRPr/>
              </a:pPr>
              <a:t>September 9, 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FEAE7C-B05F-4AA4-8B72-8F3A6265F983}" type="slidenum">
              <a:rPr lang="en-US" altLang="en-US" smtClean="0"/>
              <a:pPr/>
              <a:t>‹#›</a:t>
            </a:fld>
            <a:endParaRPr lang="en-US" altLang="en-US"/>
          </a:p>
        </p:txBody>
      </p:sp>
    </p:spTree>
    <p:extLst>
      <p:ext uri="{BB962C8B-B14F-4D97-AF65-F5344CB8AC3E}">
        <p14:creationId xmlns:p14="http://schemas.microsoft.com/office/powerpoint/2010/main" val="311029371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295399"/>
            <a:ext cx="110744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508000" y="669600"/>
            <a:ext cx="11001600" cy="457200"/>
          </a:xfrm>
        </p:spPr>
        <p:txBody>
          <a:bodyPr>
            <a:normAutofit/>
          </a:bodyPr>
          <a:lstStyle>
            <a:lvl1pPr>
              <a:buFontTx/>
              <a:buNone/>
              <a:defRPr sz="2400"/>
            </a:lvl1pPr>
          </a:lstStyle>
          <a:p>
            <a:pPr lvl="0"/>
            <a:r>
              <a:rPr lang="en-US"/>
              <a:t>Click to edit Master text styles</a:t>
            </a:r>
          </a:p>
        </p:txBody>
      </p:sp>
      <p:sp>
        <p:nvSpPr>
          <p:cNvPr id="16" name="Title 15"/>
          <p:cNvSpPr>
            <a:spLocks noGrp="1"/>
          </p:cNvSpPr>
          <p:nvPr>
            <p:ph type="title"/>
          </p:nvPr>
        </p:nvSpPr>
        <p:spPr>
          <a:xfrm>
            <a:off x="203200" y="152401"/>
            <a:ext cx="10972800" cy="639763"/>
          </a:xfrm>
        </p:spPr>
        <p:txBody>
          <a:bodyPr/>
          <a:lstStyle>
            <a:lvl1pPr>
              <a:buClr>
                <a:schemeClr val="accent3">
                  <a:lumMod val="50000"/>
                </a:schemeClr>
              </a:buClr>
              <a:defRPr/>
            </a:lvl1pPr>
          </a:lstStyle>
          <a:p>
            <a:r>
              <a:rPr lang="en-US"/>
              <a:t>Click to edit Master title style</a:t>
            </a:r>
          </a:p>
        </p:txBody>
      </p:sp>
      <p:sp>
        <p:nvSpPr>
          <p:cNvPr id="5" name="Footer Placeholder 4">
            <a:extLst>
              <a:ext uri="{FF2B5EF4-FFF2-40B4-BE49-F238E27FC236}">
                <a16:creationId xmlns:a16="http://schemas.microsoft.com/office/drawing/2014/main" id="{2EEED453-CE0E-4C56-A8EB-1C2CDB7BD4C5}"/>
              </a:ext>
            </a:extLst>
          </p:cNvPr>
          <p:cNvSpPr>
            <a:spLocks noGrp="1"/>
          </p:cNvSpPr>
          <p:nvPr>
            <p:ph type="ftr" sz="quarter" idx="14"/>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4FEE23-0752-41F3-88F9-CAF20B2EB0C3}"/>
              </a:ext>
            </a:extLst>
          </p:cNvPr>
          <p:cNvSpPr>
            <a:spLocks noGrp="1"/>
          </p:cNvSpPr>
          <p:nvPr>
            <p:ph type="sldNum" sz="quarter" idx="15"/>
          </p:nvPr>
        </p:nvSpPr>
        <p:spPr/>
        <p:txBody>
          <a:bodyPr/>
          <a:lstStyle>
            <a:lvl1pPr>
              <a:defRPr/>
            </a:lvl1pPr>
          </a:lstStyle>
          <a:p>
            <a:fld id="{BC92A102-B191-4AEF-A1FA-647781ADC5AD}" type="slidenum">
              <a:rPr lang="en-US" altLang="en-US"/>
              <a:pPr/>
              <a:t>‹#›</a:t>
            </a:fld>
            <a:endParaRPr lang="en-US" altLang="en-US"/>
          </a:p>
        </p:txBody>
      </p:sp>
    </p:spTree>
    <p:extLst>
      <p:ext uri="{BB962C8B-B14F-4D97-AF65-F5344CB8AC3E}">
        <p14:creationId xmlns:p14="http://schemas.microsoft.com/office/powerpoint/2010/main" val="1337015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8000" y="3130200"/>
            <a:ext cx="8839200" cy="838200"/>
          </a:xfrm>
        </p:spPr>
        <p:txBody>
          <a:bodyPr>
            <a:normAutofit/>
          </a:bodyPr>
          <a:lstStyle>
            <a:lvl1pPr marL="57150" indent="0">
              <a:buFontTx/>
              <a:buNone/>
              <a:defRPr sz="1800" baseline="0"/>
            </a:lvl1pPr>
          </a:lstStyle>
          <a:p>
            <a:pPr lvl="0"/>
            <a:r>
              <a:rPr lang="en-US"/>
              <a:t>Click to edit Master text styles</a:t>
            </a:r>
          </a:p>
        </p:txBody>
      </p:sp>
      <p:sp>
        <p:nvSpPr>
          <p:cNvPr id="7" name="Title 6"/>
          <p:cNvSpPr>
            <a:spLocks noGrp="1"/>
          </p:cNvSpPr>
          <p:nvPr>
            <p:ph type="title"/>
          </p:nvPr>
        </p:nvSpPr>
        <p:spPr>
          <a:xfrm>
            <a:off x="203200" y="152401"/>
            <a:ext cx="10972800" cy="639763"/>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479200" y="669600"/>
            <a:ext cx="11001600" cy="457200"/>
          </a:xfrm>
        </p:spPr>
        <p:txBody>
          <a:bodyPr>
            <a:normAutofit/>
          </a:bodyPr>
          <a:lstStyle>
            <a:lvl1pPr>
              <a:buFontTx/>
              <a:buNone/>
              <a:defRPr sz="2400"/>
            </a:lvl1pPr>
          </a:lstStyle>
          <a:p>
            <a:pPr lvl="0"/>
            <a:r>
              <a:rPr lang="en-US"/>
              <a:t>Click to edit Master text styles</a:t>
            </a:r>
          </a:p>
        </p:txBody>
      </p:sp>
      <p:sp>
        <p:nvSpPr>
          <p:cNvPr id="12" name="Text Placeholder 8"/>
          <p:cNvSpPr>
            <a:spLocks noGrp="1"/>
          </p:cNvSpPr>
          <p:nvPr>
            <p:ph type="body" sz="quarter" idx="16"/>
          </p:nvPr>
        </p:nvSpPr>
        <p:spPr>
          <a:xfrm>
            <a:off x="508000" y="1711800"/>
            <a:ext cx="8839200" cy="838200"/>
          </a:xfrm>
        </p:spPr>
        <p:txBody>
          <a:bodyPr>
            <a:normAutofit/>
          </a:bodyPr>
          <a:lstStyle>
            <a:lvl1pPr marL="57150" indent="0">
              <a:buFontTx/>
              <a:buNone/>
              <a:defRPr sz="1800" baseline="0"/>
            </a:lvl1pPr>
          </a:lstStyle>
          <a:p>
            <a:pPr lvl="0"/>
            <a:r>
              <a:rPr lang="en-US"/>
              <a:t>Click to edit Master text styles</a:t>
            </a:r>
          </a:p>
        </p:txBody>
      </p:sp>
      <p:sp>
        <p:nvSpPr>
          <p:cNvPr id="14" name="Text Placeholder 8"/>
          <p:cNvSpPr>
            <a:spLocks noGrp="1"/>
          </p:cNvSpPr>
          <p:nvPr>
            <p:ph type="body" sz="quarter" idx="17"/>
          </p:nvPr>
        </p:nvSpPr>
        <p:spPr>
          <a:xfrm>
            <a:off x="508000" y="2421000"/>
            <a:ext cx="8839200" cy="838200"/>
          </a:xfrm>
        </p:spPr>
        <p:txBody>
          <a:bodyPr>
            <a:normAutofit/>
          </a:bodyPr>
          <a:lstStyle>
            <a:lvl1pPr marL="57150" indent="0">
              <a:buFontTx/>
              <a:buNone/>
              <a:defRPr sz="1800" baseline="0"/>
            </a:lvl1pPr>
          </a:lstStyle>
          <a:p>
            <a:pPr lvl="0"/>
            <a:r>
              <a:rPr lang="en-US"/>
              <a:t>Click to edit Master text styles</a:t>
            </a:r>
          </a:p>
        </p:txBody>
      </p:sp>
      <p:sp>
        <p:nvSpPr>
          <p:cNvPr id="15" name="Text Placeholder 8"/>
          <p:cNvSpPr>
            <a:spLocks noGrp="1"/>
          </p:cNvSpPr>
          <p:nvPr>
            <p:ph type="body" sz="quarter" idx="18"/>
          </p:nvPr>
        </p:nvSpPr>
        <p:spPr>
          <a:xfrm>
            <a:off x="508000" y="3769200"/>
            <a:ext cx="8839200" cy="838200"/>
          </a:xfrm>
        </p:spPr>
        <p:txBody>
          <a:bodyPr>
            <a:normAutofit/>
          </a:bodyPr>
          <a:lstStyle>
            <a:lvl1pPr marL="57150" indent="0">
              <a:buFontTx/>
              <a:buNone/>
              <a:defRPr sz="1800" baseline="0"/>
            </a:lvl1pPr>
          </a:lstStyle>
          <a:p>
            <a:pPr lvl="0"/>
            <a:r>
              <a:rPr lang="en-US"/>
              <a:t>Click to edit Master text styles</a:t>
            </a:r>
          </a:p>
        </p:txBody>
      </p:sp>
      <p:sp>
        <p:nvSpPr>
          <p:cNvPr id="16" name="Text Placeholder 8"/>
          <p:cNvSpPr>
            <a:spLocks noGrp="1"/>
          </p:cNvSpPr>
          <p:nvPr>
            <p:ph type="body" sz="quarter" idx="19"/>
          </p:nvPr>
        </p:nvSpPr>
        <p:spPr>
          <a:xfrm>
            <a:off x="508000" y="4478400"/>
            <a:ext cx="8839200" cy="838200"/>
          </a:xfrm>
        </p:spPr>
        <p:txBody>
          <a:bodyPr>
            <a:normAutofit/>
          </a:bodyPr>
          <a:lstStyle>
            <a:lvl1pPr marL="57150" indent="0">
              <a:buFontTx/>
              <a:buNone/>
              <a:defRPr sz="1800" baseline="0"/>
            </a:lvl1pPr>
          </a:lstStyle>
          <a:p>
            <a:pPr lvl="0"/>
            <a:r>
              <a:rPr lang="en-US"/>
              <a:t>Click to edit Master text styles</a:t>
            </a:r>
          </a:p>
        </p:txBody>
      </p:sp>
      <p:sp>
        <p:nvSpPr>
          <p:cNvPr id="17" name="Text Placeholder 8"/>
          <p:cNvSpPr>
            <a:spLocks noGrp="1"/>
          </p:cNvSpPr>
          <p:nvPr>
            <p:ph type="body" sz="quarter" idx="20"/>
          </p:nvPr>
        </p:nvSpPr>
        <p:spPr>
          <a:xfrm>
            <a:off x="508000" y="5257800"/>
            <a:ext cx="8839200" cy="838200"/>
          </a:xfrm>
        </p:spPr>
        <p:txBody>
          <a:bodyPr>
            <a:normAutofit/>
          </a:bodyPr>
          <a:lstStyle>
            <a:lvl1pPr marL="57150" indent="0">
              <a:buFontTx/>
              <a:buNone/>
              <a:defRPr sz="1800" baseline="0"/>
            </a:lvl1pPr>
          </a:lstStyle>
          <a:p>
            <a:pPr lvl="0"/>
            <a:r>
              <a:rPr lang="en-US"/>
              <a:t>Click to edit Master text styles</a:t>
            </a:r>
          </a:p>
        </p:txBody>
      </p:sp>
      <p:sp>
        <p:nvSpPr>
          <p:cNvPr id="10" name="Footer Placeholder 4">
            <a:extLst>
              <a:ext uri="{FF2B5EF4-FFF2-40B4-BE49-F238E27FC236}">
                <a16:creationId xmlns:a16="http://schemas.microsoft.com/office/drawing/2014/main" id="{7D3719B7-5BF8-43A9-ACA3-17ED80F70A27}"/>
              </a:ext>
            </a:extLst>
          </p:cNvPr>
          <p:cNvSpPr>
            <a:spLocks noGrp="1"/>
          </p:cNvSpPr>
          <p:nvPr>
            <p:ph type="ftr" sz="quarter" idx="2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1B80425A-1F18-49B5-9014-F60F709B5E20}"/>
              </a:ext>
            </a:extLst>
          </p:cNvPr>
          <p:cNvSpPr>
            <a:spLocks noGrp="1"/>
          </p:cNvSpPr>
          <p:nvPr>
            <p:ph type="sldNum" sz="quarter" idx="22"/>
          </p:nvPr>
        </p:nvSpPr>
        <p:spPr/>
        <p:txBody>
          <a:bodyPr/>
          <a:lstStyle>
            <a:lvl1pPr>
              <a:defRPr/>
            </a:lvl1pPr>
          </a:lstStyle>
          <a:p>
            <a:fld id="{42767453-8A08-47FF-9EA8-03736ABD6E4D}" type="slidenum">
              <a:rPr lang="en-US" altLang="en-US"/>
              <a:pPr/>
              <a:t>‹#›</a:t>
            </a:fld>
            <a:endParaRPr lang="en-US" altLang="en-US"/>
          </a:p>
        </p:txBody>
      </p:sp>
    </p:spTree>
    <p:extLst>
      <p:ext uri="{BB962C8B-B14F-4D97-AF65-F5344CB8AC3E}">
        <p14:creationId xmlns:p14="http://schemas.microsoft.com/office/powerpoint/2010/main" val="1005727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295401"/>
            <a:ext cx="53848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94400" y="1295401"/>
            <a:ext cx="53848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203200" y="152401"/>
            <a:ext cx="10972800" cy="639763"/>
          </a:xfrm>
        </p:spPr>
        <p:txBody>
          <a:bodyPr/>
          <a:lstStyle/>
          <a:p>
            <a:r>
              <a:rPr lang="en-US"/>
              <a:t>Click to edit Master title style</a:t>
            </a:r>
          </a:p>
        </p:txBody>
      </p:sp>
      <p:sp>
        <p:nvSpPr>
          <p:cNvPr id="13" name="Text Placeholder 10"/>
          <p:cNvSpPr>
            <a:spLocks noGrp="1"/>
          </p:cNvSpPr>
          <p:nvPr>
            <p:ph type="body" sz="quarter" idx="13"/>
          </p:nvPr>
        </p:nvSpPr>
        <p:spPr>
          <a:xfrm>
            <a:off x="479200" y="669600"/>
            <a:ext cx="11001600" cy="457200"/>
          </a:xfrm>
        </p:spPr>
        <p:txBody>
          <a:bodyPr>
            <a:normAutofit/>
          </a:bodyPr>
          <a:lstStyle>
            <a:lvl1pPr>
              <a:buFontTx/>
              <a:buNone/>
              <a:defRPr sz="2400"/>
            </a:lvl1pPr>
          </a:lstStyle>
          <a:p>
            <a:pPr lvl="0"/>
            <a:r>
              <a:rPr lang="en-US"/>
              <a:t>Click to edit Master text styles</a:t>
            </a:r>
          </a:p>
        </p:txBody>
      </p:sp>
      <p:sp>
        <p:nvSpPr>
          <p:cNvPr id="6" name="Slide Number Placeholder 8">
            <a:extLst>
              <a:ext uri="{FF2B5EF4-FFF2-40B4-BE49-F238E27FC236}">
                <a16:creationId xmlns:a16="http://schemas.microsoft.com/office/drawing/2014/main" id="{C91E0D66-EA61-4771-B4C6-F66FF725B112}"/>
              </a:ext>
            </a:extLst>
          </p:cNvPr>
          <p:cNvSpPr>
            <a:spLocks noGrp="1"/>
          </p:cNvSpPr>
          <p:nvPr>
            <p:ph type="sldNum" sz="quarter" idx="14"/>
          </p:nvPr>
        </p:nvSpPr>
        <p:spPr>
          <a:xfrm>
            <a:off x="609600" y="6637339"/>
            <a:ext cx="2844800" cy="365125"/>
          </a:xfrm>
        </p:spPr>
        <p:txBody>
          <a:bodyPr/>
          <a:lstStyle>
            <a:lvl1pPr>
              <a:defRPr/>
            </a:lvl1pPr>
          </a:lstStyle>
          <a:p>
            <a:fld id="{2C9771CC-DA97-4E8F-9AC6-90FD02CEE947}" type="slidenum">
              <a:rPr lang="en-US" altLang="en-US"/>
              <a:pPr/>
              <a:t>‹#›</a:t>
            </a:fld>
            <a:endParaRPr lang="en-US" altLang="en-US"/>
          </a:p>
        </p:txBody>
      </p:sp>
      <p:sp>
        <p:nvSpPr>
          <p:cNvPr id="7" name="Footer Placeholder 9">
            <a:extLst>
              <a:ext uri="{FF2B5EF4-FFF2-40B4-BE49-F238E27FC236}">
                <a16:creationId xmlns:a16="http://schemas.microsoft.com/office/drawing/2014/main" id="{3F4FD311-AE52-4695-ABEC-7B410D917EA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005787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609600" y="1447801"/>
            <a:ext cx="31496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3962400" y="1447801"/>
            <a:ext cx="7620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609600" y="3048000"/>
            <a:ext cx="31496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3962400" y="3048000"/>
            <a:ext cx="7620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0"/>
          <p:cNvSpPr>
            <a:spLocks noGrp="1"/>
          </p:cNvSpPr>
          <p:nvPr>
            <p:ph type="title"/>
          </p:nvPr>
        </p:nvSpPr>
        <p:spPr>
          <a:xfrm>
            <a:off x="203200" y="152401"/>
            <a:ext cx="10972800" cy="639763"/>
          </a:xfrm>
        </p:spPr>
        <p:txBody>
          <a:bodyPr/>
          <a:lstStyle/>
          <a:p>
            <a:r>
              <a:rPr lang="en-US"/>
              <a:t>Click to edit Master title style</a:t>
            </a:r>
          </a:p>
        </p:txBody>
      </p:sp>
      <p:sp>
        <p:nvSpPr>
          <p:cNvPr id="12" name="Text Placeholder 10"/>
          <p:cNvSpPr>
            <a:spLocks noGrp="1"/>
          </p:cNvSpPr>
          <p:nvPr>
            <p:ph type="body" sz="quarter" idx="13"/>
          </p:nvPr>
        </p:nvSpPr>
        <p:spPr>
          <a:xfrm>
            <a:off x="479200" y="669600"/>
            <a:ext cx="11001600" cy="457200"/>
          </a:xfrm>
        </p:spPr>
        <p:txBody>
          <a:bodyPr>
            <a:normAutofit/>
          </a:bodyPr>
          <a:lstStyle>
            <a:lvl1pPr>
              <a:buFontTx/>
              <a:buNone/>
              <a:defRPr sz="2400"/>
            </a:lvl1pPr>
          </a:lstStyle>
          <a:p>
            <a:pPr lvl="0"/>
            <a:r>
              <a:rPr lang="en-US"/>
              <a:t>Click to edit Master text styles</a:t>
            </a:r>
          </a:p>
        </p:txBody>
      </p:sp>
      <p:sp>
        <p:nvSpPr>
          <p:cNvPr id="8" name="Footer Placeholder 4">
            <a:extLst>
              <a:ext uri="{FF2B5EF4-FFF2-40B4-BE49-F238E27FC236}">
                <a16:creationId xmlns:a16="http://schemas.microsoft.com/office/drawing/2014/main" id="{0A253E8B-044F-4B8F-B92D-C76A6F28E71A}"/>
              </a:ext>
            </a:extLst>
          </p:cNvPr>
          <p:cNvSpPr>
            <a:spLocks noGrp="1"/>
          </p:cNvSpPr>
          <p:nvPr>
            <p:ph type="ftr" sz="quarter" idx="16"/>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081AF2D-4AC6-4DAB-BD8E-4CB1EB79A59A}"/>
              </a:ext>
            </a:extLst>
          </p:cNvPr>
          <p:cNvSpPr>
            <a:spLocks noGrp="1"/>
          </p:cNvSpPr>
          <p:nvPr>
            <p:ph type="sldNum" sz="quarter" idx="17"/>
          </p:nvPr>
        </p:nvSpPr>
        <p:spPr/>
        <p:txBody>
          <a:bodyPr/>
          <a:lstStyle>
            <a:lvl1pPr>
              <a:defRPr/>
            </a:lvl1pPr>
          </a:lstStyle>
          <a:p>
            <a:fld id="{69E01646-5E28-493B-AC66-1D29A465D85C}" type="slidenum">
              <a:rPr lang="en-US" altLang="en-US"/>
              <a:pPr/>
              <a:t>‹#›</a:t>
            </a:fld>
            <a:endParaRPr lang="en-US" altLang="en-US"/>
          </a:p>
        </p:txBody>
      </p:sp>
    </p:spTree>
    <p:extLst>
      <p:ext uri="{BB962C8B-B14F-4D97-AF65-F5344CB8AC3E}">
        <p14:creationId xmlns:p14="http://schemas.microsoft.com/office/powerpoint/2010/main" val="3792165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1600" y="3429001"/>
            <a:ext cx="36576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3810000" y="3429001"/>
            <a:ext cx="36576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7518400" y="3429001"/>
            <a:ext cx="36576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101600" y="1447802"/>
            <a:ext cx="36576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3810000" y="1447802"/>
            <a:ext cx="36576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7518400" y="1447802"/>
            <a:ext cx="36576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a:xfrm>
            <a:off x="203200" y="152401"/>
            <a:ext cx="10972800" cy="639763"/>
          </a:xfrm>
        </p:spPr>
        <p:txBody>
          <a:bodyPr/>
          <a:lstStyle/>
          <a:p>
            <a:r>
              <a:rPr lang="en-US"/>
              <a:t>Click to edit Master title style</a:t>
            </a:r>
          </a:p>
        </p:txBody>
      </p:sp>
      <p:sp>
        <p:nvSpPr>
          <p:cNvPr id="20" name="Text Placeholder 10"/>
          <p:cNvSpPr>
            <a:spLocks noGrp="1"/>
          </p:cNvSpPr>
          <p:nvPr>
            <p:ph type="body" sz="quarter" idx="13"/>
          </p:nvPr>
        </p:nvSpPr>
        <p:spPr>
          <a:xfrm>
            <a:off x="479200" y="669600"/>
            <a:ext cx="11001600" cy="457200"/>
          </a:xfrm>
        </p:spPr>
        <p:txBody>
          <a:bodyPr>
            <a:normAutofit/>
          </a:bodyPr>
          <a:lstStyle>
            <a:lvl1pPr>
              <a:buFontTx/>
              <a:buNone/>
              <a:defRPr sz="2400"/>
            </a:lvl1pPr>
          </a:lstStyle>
          <a:p>
            <a:pPr lvl="0"/>
            <a:r>
              <a:rPr lang="en-US"/>
              <a:t>Click to edit Master text styles</a:t>
            </a:r>
          </a:p>
        </p:txBody>
      </p:sp>
      <p:sp>
        <p:nvSpPr>
          <p:cNvPr id="12" name="Footer Placeholder 4">
            <a:extLst>
              <a:ext uri="{FF2B5EF4-FFF2-40B4-BE49-F238E27FC236}">
                <a16:creationId xmlns:a16="http://schemas.microsoft.com/office/drawing/2014/main" id="{9047CF50-829C-4141-B478-92355DC3F1CE}"/>
              </a:ext>
            </a:extLst>
          </p:cNvPr>
          <p:cNvSpPr>
            <a:spLocks noGrp="1"/>
          </p:cNvSpPr>
          <p:nvPr>
            <p:ph type="ftr" sz="quarter" idx="18"/>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1A2B516-DAAB-402F-96C3-C6CC57E6EC0C}"/>
              </a:ext>
            </a:extLst>
          </p:cNvPr>
          <p:cNvSpPr>
            <a:spLocks noGrp="1"/>
          </p:cNvSpPr>
          <p:nvPr>
            <p:ph type="sldNum" sz="quarter" idx="19"/>
          </p:nvPr>
        </p:nvSpPr>
        <p:spPr/>
        <p:txBody>
          <a:bodyPr/>
          <a:lstStyle>
            <a:lvl1pPr>
              <a:defRPr/>
            </a:lvl1pPr>
          </a:lstStyle>
          <a:p>
            <a:fld id="{F83109F6-A9ED-431F-935C-C3276448723B}" type="slidenum">
              <a:rPr lang="en-US" altLang="en-US"/>
              <a:pPr/>
              <a:t>‹#›</a:t>
            </a:fld>
            <a:endParaRPr lang="en-US" altLang="en-US"/>
          </a:p>
        </p:txBody>
      </p:sp>
    </p:spTree>
    <p:extLst>
      <p:ext uri="{BB962C8B-B14F-4D97-AF65-F5344CB8AC3E}">
        <p14:creationId xmlns:p14="http://schemas.microsoft.com/office/powerpoint/2010/main" val="2422132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600" y="1447802"/>
            <a:ext cx="5386917"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 y="1752602"/>
            <a:ext cx="5386917"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988053" y="1752602"/>
            <a:ext cx="5389033"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992283" y="1447803"/>
            <a:ext cx="5386917"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itle 16"/>
          <p:cNvSpPr>
            <a:spLocks noGrp="1"/>
          </p:cNvSpPr>
          <p:nvPr>
            <p:ph type="title"/>
          </p:nvPr>
        </p:nvSpPr>
        <p:spPr>
          <a:xfrm>
            <a:off x="203200" y="152401"/>
            <a:ext cx="10972800" cy="639763"/>
          </a:xfrm>
        </p:spPr>
        <p:txBody>
          <a:bodyPr/>
          <a:lstStyle/>
          <a:p>
            <a:r>
              <a:rPr lang="en-US"/>
              <a:t>Click to edit Master title style</a:t>
            </a:r>
          </a:p>
        </p:txBody>
      </p:sp>
      <p:sp>
        <p:nvSpPr>
          <p:cNvPr id="18" name="Text Placeholder 10"/>
          <p:cNvSpPr>
            <a:spLocks noGrp="1"/>
          </p:cNvSpPr>
          <p:nvPr>
            <p:ph type="body" sz="quarter" idx="13"/>
          </p:nvPr>
        </p:nvSpPr>
        <p:spPr>
          <a:xfrm>
            <a:off x="479200" y="669600"/>
            <a:ext cx="11001600" cy="457200"/>
          </a:xfrm>
        </p:spPr>
        <p:txBody>
          <a:bodyPr>
            <a:normAutofit/>
          </a:bodyPr>
          <a:lstStyle>
            <a:lvl1pPr>
              <a:buFontTx/>
              <a:buNone/>
              <a:defRPr sz="2400"/>
            </a:lvl1pPr>
          </a:lstStyle>
          <a:p>
            <a:pPr lvl="0"/>
            <a:r>
              <a:rPr lang="en-US"/>
              <a:t>Click to edit Master text styles</a:t>
            </a:r>
          </a:p>
        </p:txBody>
      </p:sp>
      <p:sp>
        <p:nvSpPr>
          <p:cNvPr id="8" name="Footer Placeholder 4">
            <a:extLst>
              <a:ext uri="{FF2B5EF4-FFF2-40B4-BE49-F238E27FC236}">
                <a16:creationId xmlns:a16="http://schemas.microsoft.com/office/drawing/2014/main" id="{8E9156B9-32DD-4BD6-B0DA-D7E0EB970A61}"/>
              </a:ext>
            </a:extLst>
          </p:cNvPr>
          <p:cNvSpPr>
            <a:spLocks noGrp="1"/>
          </p:cNvSpPr>
          <p:nvPr>
            <p:ph type="ftr" sz="quarter" idx="14"/>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8C67481-8A0E-4863-8AFC-6714F98F1E97}"/>
              </a:ext>
            </a:extLst>
          </p:cNvPr>
          <p:cNvSpPr>
            <a:spLocks noGrp="1"/>
          </p:cNvSpPr>
          <p:nvPr>
            <p:ph type="sldNum" sz="quarter" idx="15"/>
          </p:nvPr>
        </p:nvSpPr>
        <p:spPr/>
        <p:txBody>
          <a:bodyPr/>
          <a:lstStyle>
            <a:lvl1pPr>
              <a:defRPr/>
            </a:lvl1pPr>
          </a:lstStyle>
          <a:p>
            <a:fld id="{2CEC6D4F-B399-4379-AAB4-A2B12FDF4DDE}" type="slidenum">
              <a:rPr lang="en-US" altLang="en-US"/>
              <a:pPr/>
              <a:t>‹#›</a:t>
            </a:fld>
            <a:endParaRPr lang="en-US" altLang="en-US"/>
          </a:p>
        </p:txBody>
      </p:sp>
    </p:spTree>
    <p:extLst>
      <p:ext uri="{BB962C8B-B14F-4D97-AF65-F5344CB8AC3E}">
        <p14:creationId xmlns:p14="http://schemas.microsoft.com/office/powerpoint/2010/main" val="927947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1625600" y="457201"/>
            <a:ext cx="10972800" cy="639763"/>
          </a:xfrm>
        </p:spPr>
        <p:txBody>
          <a:bodyPr/>
          <a:lstStyle/>
          <a:p>
            <a:r>
              <a:rPr lang="en-US"/>
              <a:t>Click to edit Master title style</a:t>
            </a:r>
          </a:p>
        </p:txBody>
      </p:sp>
      <p:sp>
        <p:nvSpPr>
          <p:cNvPr id="14" name="Text Placeholder 10"/>
          <p:cNvSpPr>
            <a:spLocks noGrp="1"/>
          </p:cNvSpPr>
          <p:nvPr>
            <p:ph type="body" sz="quarter" idx="13"/>
          </p:nvPr>
        </p:nvSpPr>
        <p:spPr>
          <a:xfrm>
            <a:off x="1219200" y="974400"/>
            <a:ext cx="11001600" cy="457200"/>
          </a:xfrm>
        </p:spPr>
        <p:txBody>
          <a:bodyPr>
            <a:normAutofit/>
          </a:bodyPr>
          <a:lstStyle>
            <a:lvl1pPr>
              <a:buFontTx/>
              <a:buNone/>
              <a:defRPr sz="2400"/>
            </a:lvl1pPr>
          </a:lstStyle>
          <a:p>
            <a:pPr lvl="0"/>
            <a:r>
              <a:rPr lang="en-US"/>
              <a:t>Click to edit Master text styles</a:t>
            </a:r>
          </a:p>
        </p:txBody>
      </p:sp>
      <p:sp>
        <p:nvSpPr>
          <p:cNvPr id="4" name="Footer Placeholder 4">
            <a:extLst>
              <a:ext uri="{FF2B5EF4-FFF2-40B4-BE49-F238E27FC236}">
                <a16:creationId xmlns:a16="http://schemas.microsoft.com/office/drawing/2014/main" id="{1DBA47BC-6E59-41DB-A4D8-C1D6B838202A}"/>
              </a:ext>
            </a:extLst>
          </p:cNvPr>
          <p:cNvSpPr>
            <a:spLocks noGrp="1"/>
          </p:cNvSpPr>
          <p:nvPr>
            <p:ph type="ftr" sz="quarter" idx="14"/>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58CB52-D46D-4972-AE42-95382207EAD3}"/>
              </a:ext>
            </a:extLst>
          </p:cNvPr>
          <p:cNvSpPr>
            <a:spLocks noGrp="1"/>
          </p:cNvSpPr>
          <p:nvPr>
            <p:ph type="sldNum" sz="quarter" idx="15"/>
          </p:nvPr>
        </p:nvSpPr>
        <p:spPr/>
        <p:txBody>
          <a:bodyPr/>
          <a:lstStyle>
            <a:lvl1pPr>
              <a:defRPr/>
            </a:lvl1pPr>
          </a:lstStyle>
          <a:p>
            <a:fld id="{CBF3B508-2067-4DB5-BE37-BE54922B416A}" type="slidenum">
              <a:rPr lang="en-US" altLang="en-US"/>
              <a:pPr/>
              <a:t>‹#›</a:t>
            </a:fld>
            <a:endParaRPr lang="en-US" altLang="en-US"/>
          </a:p>
        </p:txBody>
      </p:sp>
    </p:spTree>
    <p:extLst>
      <p:ext uri="{BB962C8B-B14F-4D97-AF65-F5344CB8AC3E}">
        <p14:creationId xmlns:p14="http://schemas.microsoft.com/office/powerpoint/2010/main" val="3795293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990601"/>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117" y="1295402"/>
            <a:ext cx="3807884"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3"/>
          <p:cNvSpPr>
            <a:spLocks noGrp="1"/>
          </p:cNvSpPr>
          <p:nvPr>
            <p:ph type="title"/>
          </p:nvPr>
        </p:nvSpPr>
        <p:spPr>
          <a:xfrm>
            <a:off x="304800" y="76201"/>
            <a:ext cx="109728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580800" y="593400"/>
            <a:ext cx="11001600" cy="457200"/>
          </a:xfrm>
        </p:spPr>
        <p:txBody>
          <a:bodyPr>
            <a:normAutofit/>
          </a:bodyPr>
          <a:lstStyle>
            <a:lvl1pPr>
              <a:buFontTx/>
              <a:buNone/>
              <a:defRPr sz="2400"/>
            </a:lvl1pPr>
          </a:lstStyle>
          <a:p>
            <a:pPr lvl="0"/>
            <a:r>
              <a:rPr lang="en-US"/>
              <a:t>Click to edit Master text styles</a:t>
            </a:r>
          </a:p>
        </p:txBody>
      </p:sp>
      <p:sp>
        <p:nvSpPr>
          <p:cNvPr id="6" name="Footer Placeholder 4">
            <a:extLst>
              <a:ext uri="{FF2B5EF4-FFF2-40B4-BE49-F238E27FC236}">
                <a16:creationId xmlns:a16="http://schemas.microsoft.com/office/drawing/2014/main" id="{095D2245-207C-43F7-928F-1856760F0A40}"/>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1F8B2-8358-4F6B-B409-CFE55C1455C3}"/>
              </a:ext>
            </a:extLst>
          </p:cNvPr>
          <p:cNvSpPr>
            <a:spLocks noGrp="1"/>
          </p:cNvSpPr>
          <p:nvPr>
            <p:ph type="sldNum" sz="quarter" idx="15"/>
          </p:nvPr>
        </p:nvSpPr>
        <p:spPr/>
        <p:txBody>
          <a:bodyPr/>
          <a:lstStyle>
            <a:lvl1pPr>
              <a:defRPr/>
            </a:lvl1pPr>
          </a:lstStyle>
          <a:p>
            <a:fld id="{E5BFDCA3-F3EB-4FEA-8FF3-61892D24C3A0}" type="slidenum">
              <a:rPr lang="en-US" altLang="en-US"/>
              <a:pPr/>
              <a:t>‹#›</a:t>
            </a:fld>
            <a:endParaRPr lang="en-US" altLang="en-US"/>
          </a:p>
        </p:txBody>
      </p:sp>
    </p:spTree>
    <p:extLst>
      <p:ext uri="{BB962C8B-B14F-4D97-AF65-F5344CB8AC3E}">
        <p14:creationId xmlns:p14="http://schemas.microsoft.com/office/powerpoint/2010/main" val="3402110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6815667"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416801" y="1524001"/>
            <a:ext cx="3807884"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3"/>
          <p:cNvSpPr>
            <a:spLocks noGrp="1"/>
          </p:cNvSpPr>
          <p:nvPr>
            <p:ph type="title"/>
          </p:nvPr>
        </p:nvSpPr>
        <p:spPr>
          <a:xfrm>
            <a:off x="0" y="457201"/>
            <a:ext cx="9144000" cy="639763"/>
          </a:xfrm>
        </p:spPr>
        <p:txBody>
          <a:bodyPr/>
          <a:lstStyle>
            <a:lvl1pPr>
              <a:defRPr sz="2800">
                <a:solidFill>
                  <a:schemeClr val="bg1">
                    <a:lumMod val="95000"/>
                  </a:schemeClr>
                </a:solidFill>
              </a:defRPr>
            </a:lvl1pPr>
          </a:lstStyle>
          <a:p>
            <a:r>
              <a:rPr lang="en-US"/>
              <a:t>Click to edit Master title style</a:t>
            </a:r>
            <a:endParaRPr lang="en-US" dirty="0"/>
          </a:p>
        </p:txBody>
      </p:sp>
      <p:sp>
        <p:nvSpPr>
          <p:cNvPr id="15" name="Text Placeholder 10"/>
          <p:cNvSpPr>
            <a:spLocks noGrp="1"/>
          </p:cNvSpPr>
          <p:nvPr>
            <p:ph type="body" sz="quarter" idx="13"/>
          </p:nvPr>
        </p:nvSpPr>
        <p:spPr>
          <a:xfrm>
            <a:off x="280800" y="974400"/>
            <a:ext cx="9168000" cy="457200"/>
          </a:xfrm>
        </p:spPr>
        <p:txBody>
          <a:bodyPr>
            <a:normAutofit/>
          </a:bodyPr>
          <a:lstStyle>
            <a:lvl1pPr>
              <a:buFontTx/>
              <a:buNone/>
              <a:defRPr sz="2000">
                <a:solidFill>
                  <a:schemeClr val="bg1">
                    <a:lumMod val="95000"/>
                  </a:schemeClr>
                </a:solidFill>
              </a:defRPr>
            </a:lvl1pPr>
          </a:lstStyle>
          <a:p>
            <a:pPr lvl="0"/>
            <a:r>
              <a:rPr lang="en-US"/>
              <a:t>Click to edit Master text styles</a:t>
            </a:r>
          </a:p>
        </p:txBody>
      </p:sp>
      <p:sp>
        <p:nvSpPr>
          <p:cNvPr id="6" name="Footer Placeholder 4">
            <a:extLst>
              <a:ext uri="{FF2B5EF4-FFF2-40B4-BE49-F238E27FC236}">
                <a16:creationId xmlns:a16="http://schemas.microsoft.com/office/drawing/2014/main" id="{7B2EFF25-1CED-4700-A58F-A6C626612D03}"/>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20FD2B-FD7E-4405-B4D7-AC268A4DF009}"/>
              </a:ext>
            </a:extLst>
          </p:cNvPr>
          <p:cNvSpPr>
            <a:spLocks noGrp="1"/>
          </p:cNvSpPr>
          <p:nvPr>
            <p:ph type="sldNum" sz="quarter" idx="15"/>
          </p:nvPr>
        </p:nvSpPr>
        <p:spPr/>
        <p:txBody>
          <a:bodyPr/>
          <a:lstStyle>
            <a:lvl1pPr>
              <a:defRPr/>
            </a:lvl1pPr>
          </a:lstStyle>
          <a:p>
            <a:fld id="{09A92AF6-9960-4740-887B-CAA6497B034C}" type="slidenum">
              <a:rPr lang="en-US" altLang="en-US"/>
              <a:pPr/>
              <a:t>‹#›</a:t>
            </a:fld>
            <a:endParaRPr lang="en-US" altLang="en-US"/>
          </a:p>
        </p:txBody>
      </p:sp>
    </p:spTree>
    <p:extLst>
      <p:ext uri="{BB962C8B-B14F-4D97-AF65-F5344CB8AC3E}">
        <p14:creationId xmlns:p14="http://schemas.microsoft.com/office/powerpoint/2010/main" val="331816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97C43F-3C83-4C1A-B66A-C3EFBC85A4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24" y="0"/>
            <a:ext cx="12188952" cy="6857999"/>
          </a:xfrm>
          <a:prstGeom prst="rect">
            <a:avLst/>
          </a:prstGeom>
        </p:spPr>
      </p:pic>
      <p:sp>
        <p:nvSpPr>
          <p:cNvPr id="2" name="Title 1"/>
          <p:cNvSpPr>
            <a:spLocks noGrp="1"/>
          </p:cNvSpPr>
          <p:nvPr>
            <p:ph type="title"/>
          </p:nvPr>
        </p:nvSpPr>
        <p:spPr>
          <a:xfrm>
            <a:off x="4267200" y="204216"/>
            <a:ext cx="7315200" cy="786384"/>
          </a:xfrm>
        </p:spPr>
        <p:txBody>
          <a:bodyPr/>
          <a:lstStyle>
            <a:lvl1pPr>
              <a:defRPr spc="0" baseline="0"/>
            </a:lvl1pPr>
          </a:lstStyle>
          <a:p>
            <a:r>
              <a:rPr lang="en-US"/>
              <a:t>Click to edit Master title style</a:t>
            </a:r>
          </a:p>
        </p:txBody>
      </p:sp>
      <p:sp>
        <p:nvSpPr>
          <p:cNvPr id="10" name="Text Placeholder"/>
          <p:cNvSpPr>
            <a:spLocks noGrp="1"/>
          </p:cNvSpPr>
          <p:nvPr>
            <p:ph idx="1" hasCustomPrompt="1"/>
          </p:nvPr>
        </p:nvSpPr>
        <p:spPr>
          <a:xfrm>
            <a:off x="4267200" y="1377950"/>
            <a:ext cx="7315200" cy="4337050"/>
          </a:xfrm>
          <a:prstGeom prst="rect">
            <a:avLst/>
          </a:prstGeom>
          <a:ln>
            <a:noFill/>
          </a:ln>
        </p:spPr>
        <p:txBody>
          <a:bodyPr vert="horz" lIns="0" tIns="0" rIns="0" bIns="0" rtlCol="0">
            <a:normAutofit/>
          </a:bodyPr>
          <a:lstStyle>
            <a:lvl2pPr>
              <a:defRPr lang="en-US" spc="0" dirty="0"/>
            </a:lvl2pPr>
            <a:lvl3pPr>
              <a:defRPr lang="en-US" spc="0" dirty="0"/>
            </a:lvl3pPr>
            <a:lvl4pPr>
              <a:defRPr lang="en-US" spc="0" dirty="0"/>
            </a:lvl4pPr>
            <a:lvl5pPr>
              <a:defRPr lang="en-US" spc="0" dirty="0"/>
            </a:lvl5pPr>
          </a:lstStyle>
          <a:p>
            <a:pPr lvl="1"/>
            <a:r>
              <a:rPr lang="en-US"/>
              <a:t>First level</a:t>
            </a:r>
          </a:p>
          <a:p>
            <a:pPr lvl="2"/>
            <a:r>
              <a:rPr lang="en-US"/>
              <a:t>Second level</a:t>
            </a:r>
          </a:p>
          <a:p>
            <a:pPr lvl="3"/>
            <a:r>
              <a:rPr lang="en-US"/>
              <a:t>Third level</a:t>
            </a:r>
          </a:p>
          <a:p>
            <a:pPr lvl="4"/>
            <a:r>
              <a:rPr lang="en-US"/>
              <a:t>Fourth level</a:t>
            </a:r>
          </a:p>
        </p:txBody>
      </p:sp>
      <p:sp>
        <p:nvSpPr>
          <p:cNvPr id="4" name="Text Placeholder 3">
            <a:extLst>
              <a:ext uri="{FF2B5EF4-FFF2-40B4-BE49-F238E27FC236}">
                <a16:creationId xmlns:a16="http://schemas.microsoft.com/office/drawing/2014/main" id="{E227E0EC-7434-4C1A-8E73-29555BAAEA3A}"/>
              </a:ext>
            </a:extLst>
          </p:cNvPr>
          <p:cNvSpPr>
            <a:spLocks noGrp="1"/>
          </p:cNvSpPr>
          <p:nvPr>
            <p:ph type="body" sz="quarter" idx="13" hasCustomPrompt="1"/>
          </p:nvPr>
        </p:nvSpPr>
        <p:spPr>
          <a:xfrm>
            <a:off x="4267200" y="6013450"/>
            <a:ext cx="7315200" cy="141064"/>
          </a:xfrm>
          <a:ln>
            <a:noFill/>
          </a:ln>
        </p:spPr>
        <p:txBody>
          <a:bodyPr vert="horz" lIns="0" tIns="0" rIns="0" bIns="0" rtlCol="0" anchor="b" anchorCtr="0">
            <a:noAutofit/>
          </a:bodyPr>
          <a:lstStyle>
            <a:lvl1pPr>
              <a:defRPr lang="en-US" sz="800" i="0" spc="0" dirty="0" smtClean="0"/>
            </a:lvl1pPr>
          </a:lstStyle>
          <a:p>
            <a:pPr lvl="0">
              <a:spcBef>
                <a:spcPts val="0"/>
              </a:spcBef>
            </a:pPr>
            <a:r>
              <a:rPr lang="en-US" i="1"/>
              <a:t>Note. </a:t>
            </a:r>
            <a:r>
              <a:rPr lang="en-US"/>
              <a:t>Placeholder for notes, sources, and permissions (if needed). “Note.” (including a period) is italicized.</a:t>
            </a:r>
          </a:p>
        </p:txBody>
      </p:sp>
      <p:grpSp>
        <p:nvGrpSpPr>
          <p:cNvPr id="19" name="Group 18">
            <a:extLst>
              <a:ext uri="{FF2B5EF4-FFF2-40B4-BE49-F238E27FC236}">
                <a16:creationId xmlns:a16="http://schemas.microsoft.com/office/drawing/2014/main" id="{BD7D1678-FC7A-41DC-B933-77B9F237A5FA}"/>
              </a:ext>
            </a:extLst>
          </p:cNvPr>
          <p:cNvGrpSpPr/>
          <p:nvPr userDrawn="1"/>
        </p:nvGrpSpPr>
        <p:grpSpPr>
          <a:xfrm>
            <a:off x="609600" y="6313714"/>
            <a:ext cx="11582400" cy="329974"/>
            <a:chOff x="609600" y="6313714"/>
            <a:chExt cx="11582400" cy="329974"/>
          </a:xfrm>
        </p:grpSpPr>
        <p:sp>
          <p:nvSpPr>
            <p:cNvPr id="20" name="Rectangle 19">
              <a:extLst>
                <a:ext uri="{FF2B5EF4-FFF2-40B4-BE49-F238E27FC236}">
                  <a16:creationId xmlns:a16="http://schemas.microsoft.com/office/drawing/2014/main" id="{5E9A01A8-37EC-444C-A6FC-5AC537D734EF}"/>
                </a:ext>
              </a:extLst>
            </p:cNvPr>
            <p:cNvSpPr/>
            <p:nvPr userDrawn="1"/>
          </p:nvSpPr>
          <p:spPr>
            <a:xfrm>
              <a:off x="11495314" y="6313714"/>
              <a:ext cx="696686" cy="329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sp>
          <p:nvSpPr>
            <p:cNvPr id="21" name="TextBox 20">
              <a:extLst>
                <a:ext uri="{FF2B5EF4-FFF2-40B4-BE49-F238E27FC236}">
                  <a16:creationId xmlns:a16="http://schemas.microsoft.com/office/drawing/2014/main" id="{BBE2B0B1-A897-4333-B717-F6925A056793}"/>
                </a:ext>
              </a:extLst>
            </p:cNvPr>
            <p:cNvSpPr txBox="1"/>
            <p:nvPr userDrawn="1"/>
          </p:nvSpPr>
          <p:spPr>
            <a:xfrm>
              <a:off x="609600" y="6435309"/>
              <a:ext cx="4671151" cy="138499"/>
            </a:xfrm>
            <a:prstGeom prst="rect">
              <a:avLst/>
            </a:prstGeom>
            <a:noFill/>
          </p:spPr>
          <p:txBody>
            <a:bodyPr wrap="none" lIns="0" tIns="0" rIns="0" bIns="0" rtlCol="0">
              <a:spAutoFit/>
            </a:bodyPr>
            <a:lstStyle/>
            <a:p>
              <a:r>
                <a:rPr lang="en-US" sz="900" spc="0" baseline="0">
                  <a:solidFill>
                    <a:schemeClr val="accent1"/>
                  </a:solidFill>
                </a:rPr>
                <a:t>National Center on Safe Supportive Learning Environments | </a:t>
              </a:r>
              <a:r>
                <a:rPr lang="en-US" sz="900" b="1" spc="0" baseline="0">
                  <a:solidFill>
                    <a:schemeClr val="accent1"/>
                  </a:solidFill>
                </a:rPr>
                <a:t>safesupportivelearning.ed.gov</a:t>
              </a:r>
            </a:p>
          </p:txBody>
        </p:sp>
      </p:grpSp>
      <p:sp>
        <p:nvSpPr>
          <p:cNvPr id="22" name="Slide Number">
            <a:extLst>
              <a:ext uri="{FF2B5EF4-FFF2-40B4-BE49-F238E27FC236}">
                <a16:creationId xmlns:a16="http://schemas.microsoft.com/office/drawing/2014/main" id="{0D2BA2D1-CB0A-4A48-98FF-992714D4999E}"/>
              </a:ext>
            </a:extLst>
          </p:cNvPr>
          <p:cNvSpPr>
            <a:spLocks noGrp="1"/>
          </p:cNvSpPr>
          <p:nvPr>
            <p:ph type="sldNum" sz="quarter" idx="4"/>
          </p:nvPr>
        </p:nvSpPr>
        <p:spPr>
          <a:xfrm>
            <a:off x="11550340" y="6404532"/>
            <a:ext cx="155492" cy="153888"/>
          </a:xfrm>
          <a:prstGeom prst="rect">
            <a:avLst/>
          </a:prstGeom>
        </p:spPr>
        <p:txBody>
          <a:bodyPr vert="horz" wrap="none" lIns="0" tIns="0" rIns="0" bIns="0" rtlCol="0" anchor="b" anchorCtr="0">
            <a:spAutoFit/>
          </a:bodyPr>
          <a:lstStyle>
            <a:lvl1pPr algn="r">
              <a:defRPr sz="1000" b="1" i="0" spc="0">
                <a:solidFill>
                  <a:schemeClr val="tx2"/>
                </a:solidFill>
                <a:latin typeface="Roboto Medium" panose="02000000000000000000" pitchFamily="2" charset="0"/>
                <a:ea typeface="Roboto Medium" panose="02000000000000000000" pitchFamily="2" charset="0"/>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736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457200"/>
            <a:ext cx="5283200" cy="338139"/>
          </a:xfrm>
        </p:spPr>
        <p:txBody>
          <a:bodyPr/>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1524000" y="304800"/>
            <a:ext cx="9245600" cy="4267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711200" y="762001"/>
            <a:ext cx="52832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E26650B5-AD16-4F40-BA27-E341C00DEDD2}"/>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9F32B0-4041-4513-B696-4DB45E0116A9}"/>
              </a:ext>
            </a:extLst>
          </p:cNvPr>
          <p:cNvSpPr>
            <a:spLocks noGrp="1"/>
          </p:cNvSpPr>
          <p:nvPr>
            <p:ph type="sldNum" sz="quarter" idx="11"/>
          </p:nvPr>
        </p:nvSpPr>
        <p:spPr/>
        <p:txBody>
          <a:bodyPr/>
          <a:lstStyle>
            <a:lvl1pPr>
              <a:defRPr/>
            </a:lvl1pPr>
          </a:lstStyle>
          <a:p>
            <a:fld id="{9AE0467B-9E8C-418A-AC67-578FC0F65400}" type="slidenum">
              <a:rPr lang="en-US" altLang="en-US"/>
              <a:pPr/>
              <a:t>‹#›</a:t>
            </a:fld>
            <a:endParaRPr lang="en-US" altLang="en-US"/>
          </a:p>
        </p:txBody>
      </p:sp>
    </p:spTree>
    <p:extLst>
      <p:ext uri="{BB962C8B-B14F-4D97-AF65-F5344CB8AC3E}">
        <p14:creationId xmlns:p14="http://schemas.microsoft.com/office/powerpoint/2010/main" val="1930445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C0A2-E30A-A7F3-D391-2D4132F700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4293AC-9CEC-9C60-6E8F-7EAF725C31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FFC28-7590-62F0-CB81-491CBB76A0F4}"/>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5" name="Footer Placeholder 4">
            <a:extLst>
              <a:ext uri="{FF2B5EF4-FFF2-40B4-BE49-F238E27FC236}">
                <a16:creationId xmlns:a16="http://schemas.microsoft.com/office/drawing/2014/main" id="{F26C2A78-7D91-4E07-4C0B-F2EB5DD49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76439-A21C-27B6-D985-6D01BB950E0A}"/>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2959123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710E-6097-403B-ACC8-67A907280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8296E-7CAE-3708-6995-11C41C6766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7FA15-FD13-C1CA-A288-58179BD52A8A}"/>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5" name="Footer Placeholder 4">
            <a:extLst>
              <a:ext uri="{FF2B5EF4-FFF2-40B4-BE49-F238E27FC236}">
                <a16:creationId xmlns:a16="http://schemas.microsoft.com/office/drawing/2014/main" id="{FCD21D47-6083-0952-5B9F-CCCD82B4F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18627-8FD7-9C69-982F-CFEAD420AC0B}"/>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3637113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D2DD8-BA31-914B-54FB-464662C2A3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1E0BD3-5AD4-D457-0575-D43428D5AD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16569F-43C1-3850-0B2C-C614061C1876}"/>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5" name="Footer Placeholder 4">
            <a:extLst>
              <a:ext uri="{FF2B5EF4-FFF2-40B4-BE49-F238E27FC236}">
                <a16:creationId xmlns:a16="http://schemas.microsoft.com/office/drawing/2014/main" id="{A9E48D35-2ECE-67CF-AEFE-9162D2C77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D4AE6-E415-0913-D9E3-D8CF9929A690}"/>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1863806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367D-EC5E-E0EF-A80A-6226258B76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B3AA6-D305-666F-9D5D-17B8E485CF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DEDD34-DAF4-DA6D-A8D2-1B7348DC48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991BB3-52B2-F6CF-CDB7-677F733EECC9}"/>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6" name="Footer Placeholder 5">
            <a:extLst>
              <a:ext uri="{FF2B5EF4-FFF2-40B4-BE49-F238E27FC236}">
                <a16:creationId xmlns:a16="http://schemas.microsoft.com/office/drawing/2014/main" id="{5E6F7CEC-6CD9-7679-2FA9-115E726305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13BE3-54B0-A440-8DEA-4912C5FE4DF5}"/>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2575882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37D9F-EAE2-4015-4C84-12FEBA64F1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170BEF-FBEC-21D0-6EE3-071479742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C41A32-97B9-7E90-54C5-A3E655D5E2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318F7E-B554-04C3-9158-C9E16DA21E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583C01-7CC2-E543-1213-56505775C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5FC9F-110D-5D13-5211-04BDC19B4C11}"/>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8" name="Footer Placeholder 7">
            <a:extLst>
              <a:ext uri="{FF2B5EF4-FFF2-40B4-BE49-F238E27FC236}">
                <a16:creationId xmlns:a16="http://schemas.microsoft.com/office/drawing/2014/main" id="{9E9DF137-5A26-36F3-4620-9DB85142DF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29399D-4CD1-0D6B-611A-DDE76443E8C1}"/>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1385203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17BB-9051-A6C8-1E67-862A9D3BF0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812D63-0E05-8206-E615-120A57D506B8}"/>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4" name="Footer Placeholder 3">
            <a:extLst>
              <a:ext uri="{FF2B5EF4-FFF2-40B4-BE49-F238E27FC236}">
                <a16:creationId xmlns:a16="http://schemas.microsoft.com/office/drawing/2014/main" id="{B0CBC26B-77C2-D427-D1FB-7A3D07D2B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706D4-C0F4-B649-8EFF-5DCAC9F79FF3}"/>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292780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25F08-539E-9ACB-E7A3-DB9DF499146B}"/>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3" name="Footer Placeholder 2">
            <a:extLst>
              <a:ext uri="{FF2B5EF4-FFF2-40B4-BE49-F238E27FC236}">
                <a16:creationId xmlns:a16="http://schemas.microsoft.com/office/drawing/2014/main" id="{38564E8A-710E-273E-2C7E-DF8C048BF7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CEA67-2FDA-43C1-8984-639EFB6A93DF}"/>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1635846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C663-4F56-662B-6BDD-75BFFB9CE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1C66B2-6F29-82AA-525D-4FAD49DB4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4333A-1FF3-1857-86EC-70C46DF2B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33326C-36B3-719F-F5A4-96E8D2B0F59D}"/>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6" name="Footer Placeholder 5">
            <a:extLst>
              <a:ext uri="{FF2B5EF4-FFF2-40B4-BE49-F238E27FC236}">
                <a16:creationId xmlns:a16="http://schemas.microsoft.com/office/drawing/2014/main" id="{8206636A-5BCC-0C7F-43C3-0AB8A4B6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84C1-25B8-AFB5-6B4B-07A62D81B84F}"/>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4046317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93C9-5AAE-DA9C-C3EB-8D3D2539B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55B7C4-BAA9-F48C-7EB4-65F0C7D20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617EFC-7BA4-E0DC-B91C-57ECC2A2A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3AF33-CFDD-02B9-5FC7-3BD20499E55D}"/>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6" name="Footer Placeholder 5">
            <a:extLst>
              <a:ext uri="{FF2B5EF4-FFF2-40B4-BE49-F238E27FC236}">
                <a16:creationId xmlns:a16="http://schemas.microsoft.com/office/drawing/2014/main" id="{9855C312-EAA1-ACAF-9D68-B58535F79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9EDBF-2D96-6BDD-6CA4-DE958914F1D3}"/>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806321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81A4BE-82DD-4547-95AD-F4E4A03D9E7B}"/>
              </a:ext>
            </a:extLst>
          </p:cNvPr>
          <p:cNvSpPr>
            <a:spLocks noGrp="1"/>
          </p:cNvSpPr>
          <p:nvPr>
            <p:ph type="title"/>
          </p:nvPr>
        </p:nvSpPr>
        <p:spPr/>
        <p:txBody>
          <a:bodyPr/>
          <a:lstStyle/>
          <a:p>
            <a:r>
              <a:rPr lang="en-US"/>
              <a:t>Click to edit Master title style</a:t>
            </a:r>
          </a:p>
        </p:txBody>
      </p:sp>
      <p:sp>
        <p:nvSpPr>
          <p:cNvPr id="10" name="Text Placeholder"/>
          <p:cNvSpPr>
            <a:spLocks noGrp="1"/>
          </p:cNvSpPr>
          <p:nvPr>
            <p:ph idx="1" hasCustomPrompt="1"/>
          </p:nvPr>
        </p:nvSpPr>
        <p:spPr>
          <a:xfrm>
            <a:off x="609602" y="1377949"/>
            <a:ext cx="10972798" cy="4337051"/>
          </a:xfrm>
          <a:prstGeom prst="rect">
            <a:avLst/>
          </a:prstGeom>
          <a:ln>
            <a:noFill/>
          </a:ln>
        </p:spPr>
        <p:txBody>
          <a:bodyPr vert="horz" lIns="0" tIns="0" rIns="0" bIns="0" rtlCol="0">
            <a:normAutofit/>
          </a:bodyPr>
          <a:lstStyle>
            <a:lvl2pPr>
              <a:defRPr lang="en-US" dirty="0"/>
            </a:lvl2pPr>
            <a:lvl3pPr>
              <a:defRPr lang="en-US" dirty="0"/>
            </a:lvl3pPr>
            <a:lvl4pPr>
              <a:defRPr lang="en-US" dirty="0"/>
            </a:lvl4pPr>
            <a:lvl5pPr>
              <a:defRPr lang="en-US" dirty="0"/>
            </a:lvl5pPr>
          </a:lstStyle>
          <a:p>
            <a:pPr lvl="1"/>
            <a:r>
              <a:rPr lang="en-US"/>
              <a:t>First level</a:t>
            </a:r>
          </a:p>
          <a:p>
            <a:pPr lvl="2"/>
            <a:r>
              <a:rPr lang="en-US"/>
              <a:t>Second level</a:t>
            </a:r>
          </a:p>
          <a:p>
            <a:pPr lvl="3"/>
            <a:r>
              <a:rPr lang="en-US"/>
              <a:t>Third level</a:t>
            </a:r>
          </a:p>
          <a:p>
            <a:pPr lvl="4"/>
            <a:r>
              <a:rPr lang="en-US"/>
              <a:t>Fourth level</a:t>
            </a:r>
          </a:p>
        </p:txBody>
      </p:sp>
      <p:sp>
        <p:nvSpPr>
          <p:cNvPr id="4" name="Text Placeholder 3">
            <a:extLst>
              <a:ext uri="{FF2B5EF4-FFF2-40B4-BE49-F238E27FC236}">
                <a16:creationId xmlns:a16="http://schemas.microsoft.com/office/drawing/2014/main" id="{E227E0EC-7434-4C1A-8E73-29555BAAEA3A}"/>
              </a:ext>
            </a:extLst>
          </p:cNvPr>
          <p:cNvSpPr>
            <a:spLocks noGrp="1"/>
          </p:cNvSpPr>
          <p:nvPr>
            <p:ph type="body" sz="quarter" idx="13" hasCustomPrompt="1"/>
          </p:nvPr>
        </p:nvSpPr>
        <p:spPr>
          <a:xfrm>
            <a:off x="609600" y="6032500"/>
            <a:ext cx="10972800" cy="141064"/>
          </a:xfrm>
          <a:ln>
            <a:noFill/>
          </a:ln>
        </p:spPr>
        <p:txBody>
          <a:bodyPr vert="horz" lIns="0" tIns="0" rIns="0" bIns="0" rtlCol="0" anchor="b" anchorCtr="0">
            <a:noAutofit/>
          </a:bodyPr>
          <a:lstStyle>
            <a:lvl1pPr>
              <a:defRPr lang="en-US" sz="800" i="0" dirty="0"/>
            </a:lvl1pPr>
          </a:lstStyle>
          <a:p>
            <a:pPr lvl="0">
              <a:spcBef>
                <a:spcPts val="0"/>
              </a:spcBef>
            </a:pPr>
            <a:r>
              <a:rPr lang="en-US"/>
              <a:t>Placeholder for notes</a:t>
            </a:r>
          </a:p>
        </p:txBody>
      </p:sp>
      <p:sp>
        <p:nvSpPr>
          <p:cNvPr id="6" name="Slide Number"/>
          <p:cNvSpPr>
            <a:spLocks noGrp="1"/>
          </p:cNvSpPr>
          <p:nvPr>
            <p:ph type="sldNum" sz="quarter" idx="12"/>
          </p:nvPr>
        </p:nvSpPr>
        <p:spPr/>
        <p:txBody>
          <a:bodyPr/>
          <a:lstStyle>
            <a:lvl1pPr>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1483196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6E0D-94BD-11D9-5821-6FA3406634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7D33D8-7AAC-E6BB-00A7-B529A8E44D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DC2EF-C49F-BA5B-3263-7A8CB8E0A5D7}"/>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5" name="Footer Placeholder 4">
            <a:extLst>
              <a:ext uri="{FF2B5EF4-FFF2-40B4-BE49-F238E27FC236}">
                <a16:creationId xmlns:a16="http://schemas.microsoft.com/office/drawing/2014/main" id="{7A5B754A-A62F-544A-BDE7-F6ED76864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6EA0-5B1A-3346-9B1F-0CFC9F62B586}"/>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2563031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A76360-6F17-E3D6-2915-1F06B129E5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69AEDA-D7A9-CDB6-E9FA-FF514AF8CF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CD0F6-C9E3-8D67-7E24-EB02B7F565B2}"/>
              </a:ext>
            </a:extLst>
          </p:cNvPr>
          <p:cNvSpPr>
            <a:spLocks noGrp="1"/>
          </p:cNvSpPr>
          <p:nvPr>
            <p:ph type="dt" sz="half" idx="10"/>
          </p:nvPr>
        </p:nvSpPr>
        <p:spPr/>
        <p:txBody>
          <a:bodyPr/>
          <a:lstStyle/>
          <a:p>
            <a:fld id="{33EF1695-87D9-7E4A-9386-D684DC45BA59}" type="datetimeFigureOut">
              <a:rPr lang="en-US" smtClean="0"/>
              <a:t>9/9/2024</a:t>
            </a:fld>
            <a:endParaRPr lang="en-US"/>
          </a:p>
        </p:txBody>
      </p:sp>
      <p:sp>
        <p:nvSpPr>
          <p:cNvPr id="5" name="Footer Placeholder 4">
            <a:extLst>
              <a:ext uri="{FF2B5EF4-FFF2-40B4-BE49-F238E27FC236}">
                <a16:creationId xmlns:a16="http://schemas.microsoft.com/office/drawing/2014/main" id="{2021F04B-B9D3-6861-A571-110CE155C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8AABD-746A-F475-07F6-77E262B67EA2}"/>
              </a:ext>
            </a:extLst>
          </p:cNvPr>
          <p:cNvSpPr>
            <a:spLocks noGrp="1"/>
          </p:cNvSpPr>
          <p:nvPr>
            <p:ph type="sldNum" sz="quarter" idx="12"/>
          </p:nvPr>
        </p:nvSpPr>
        <p:spPr/>
        <p:txBody>
          <a:bodyPr/>
          <a:lstStyle/>
          <a:p>
            <a:fld id="{E342959D-441B-FF4B-9F19-9CE2292D969D}" type="slidenum">
              <a:rPr lang="en-US" smtClean="0"/>
              <a:t>‹#›</a:t>
            </a:fld>
            <a:endParaRPr lang="en-US"/>
          </a:p>
        </p:txBody>
      </p:sp>
    </p:spTree>
    <p:extLst>
      <p:ext uri="{BB962C8B-B14F-4D97-AF65-F5344CB8AC3E}">
        <p14:creationId xmlns:p14="http://schemas.microsoft.com/office/powerpoint/2010/main" val="26803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3741FF-24C8-47ED-A109-5F2B4D1E7A0E}"/>
              </a:ext>
            </a:extLst>
          </p:cNvPr>
          <p:cNvSpPr>
            <a:spLocks noGrp="1"/>
          </p:cNvSpPr>
          <p:nvPr>
            <p:ph type="title"/>
          </p:nvPr>
        </p:nvSpPr>
        <p:spPr/>
        <p:txBody>
          <a:bodyPr/>
          <a:lstStyle>
            <a:lvl1pPr>
              <a:defRPr spc="0"/>
            </a:lvl1pPr>
          </a:lstStyle>
          <a:p>
            <a:r>
              <a:rPr lang="en-US"/>
              <a:t>Click to edit Master title style</a:t>
            </a:r>
          </a:p>
        </p:txBody>
      </p:sp>
      <p:sp>
        <p:nvSpPr>
          <p:cNvPr id="5" name="Content"/>
          <p:cNvSpPr>
            <a:spLocks noGrp="1"/>
          </p:cNvSpPr>
          <p:nvPr>
            <p:ph sz="quarter" idx="17" hasCustomPrompt="1"/>
          </p:nvPr>
        </p:nvSpPr>
        <p:spPr>
          <a:xfrm>
            <a:off x="609600" y="1377950"/>
            <a:ext cx="10972800" cy="4337050"/>
          </a:xfrm>
        </p:spPr>
        <p:txBody>
          <a:bodyPr>
            <a:normAutofit/>
          </a:bodyPr>
          <a:lstStyle>
            <a:lvl1pPr marL="457200" indent="-457200">
              <a:lnSpc>
                <a:spcPct val="105000"/>
              </a:lnSpc>
              <a:spcBef>
                <a:spcPts val="2400"/>
              </a:spcBef>
              <a:buClr>
                <a:schemeClr val="tx1"/>
              </a:buClr>
              <a:buFont typeface="+mj-lt"/>
              <a:buAutoNum type="arabicPeriod"/>
              <a:defRPr sz="2000" spc="0" baseline="0">
                <a:ea typeface="Roboto" panose="02000000000000000000" pitchFamily="2" charset="0"/>
              </a:defRPr>
            </a:lvl1pPr>
            <a:lvl2pPr marL="914400" indent="-457200">
              <a:lnSpc>
                <a:spcPct val="105000"/>
              </a:lnSpc>
              <a:spcBef>
                <a:spcPts val="600"/>
              </a:spcBef>
              <a:buClr>
                <a:schemeClr val="tx1"/>
              </a:buClr>
              <a:buFont typeface="+mj-lt"/>
              <a:buAutoNum type="alphaLcPeriod"/>
              <a:defRPr sz="2000" spc="0"/>
            </a:lvl2pPr>
            <a:lvl3pPr marL="1371600" indent="-457200">
              <a:lnSpc>
                <a:spcPct val="105000"/>
              </a:lnSpc>
              <a:spcBef>
                <a:spcPts val="600"/>
              </a:spcBef>
              <a:buClr>
                <a:schemeClr val="tx1"/>
              </a:buClr>
              <a:buFont typeface="+mj-lt"/>
              <a:buAutoNum type="romanLcPeriod"/>
              <a:defRPr sz="2000" spc="0"/>
            </a:lvl3pPr>
            <a:lvl4pPr marL="1828800" indent="-457200">
              <a:lnSpc>
                <a:spcPct val="105000"/>
              </a:lnSpc>
              <a:spcBef>
                <a:spcPts val="600"/>
              </a:spcBef>
              <a:buClr>
                <a:schemeClr val="tx1"/>
              </a:buClr>
              <a:buSzPct val="100000"/>
              <a:buFont typeface="+mj-lt"/>
              <a:buAutoNum type="arabicParenR"/>
              <a:defRPr sz="2000" spc="0"/>
            </a:lvl4pPr>
            <a:lvl5pPr marL="2286000" indent="-457200">
              <a:lnSpc>
                <a:spcPct val="105000"/>
              </a:lnSpc>
              <a:spcBef>
                <a:spcPts val="600"/>
              </a:spcBef>
              <a:buClr>
                <a:schemeClr val="tx1"/>
              </a:buClr>
              <a:buFont typeface="+mj-lt"/>
              <a:buAutoNum type="alphaLcParenR"/>
              <a:defRPr sz="2000" spc="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lide Number"/>
          <p:cNvSpPr>
            <a:spLocks noGrp="1"/>
          </p:cNvSpPr>
          <p:nvPr>
            <p:ph type="sldNum" sz="quarter" idx="12"/>
          </p:nvPr>
        </p:nvSpPr>
        <p:spPr/>
        <p:txBody>
          <a:bodyPr/>
          <a:lstStyle>
            <a:lvl1pPr>
              <a:defRPr spc="0"/>
            </a:lvl1pPr>
          </a:lstStyle>
          <a:p>
            <a:fld id="{99A20822-4A49-4D36-86E3-300BA48D3F00}" type="slidenum">
              <a:rPr lang="en-US" smtClean="0">
                <a:solidFill>
                  <a:srgbClr val="003462"/>
                </a:solidFill>
              </a:rPr>
              <a:pPr/>
              <a:t>‹#›</a:t>
            </a:fld>
            <a:endParaRPr lang="en-US">
              <a:solidFill>
                <a:srgbClr val="003462"/>
              </a:solidFill>
            </a:endParaRPr>
          </a:p>
        </p:txBody>
      </p:sp>
    </p:spTree>
    <p:extLst>
      <p:ext uri="{BB962C8B-B14F-4D97-AF65-F5344CB8AC3E}">
        <p14:creationId xmlns:p14="http://schemas.microsoft.com/office/powerpoint/2010/main" val="351302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Bulle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1E8408-D75E-4235-A827-9A07E2D2E8C8}"/>
              </a:ext>
            </a:extLst>
          </p:cNvPr>
          <p:cNvSpPr>
            <a:spLocks noGrp="1"/>
          </p:cNvSpPr>
          <p:nvPr>
            <p:ph type="title"/>
          </p:nvPr>
        </p:nvSpPr>
        <p:spPr/>
        <p:txBody>
          <a:bodyPr/>
          <a:lstStyle/>
          <a:p>
            <a:r>
              <a:rPr lang="en-US"/>
              <a:t>Click to edit Master title style</a:t>
            </a:r>
          </a:p>
        </p:txBody>
      </p:sp>
      <p:sp>
        <p:nvSpPr>
          <p:cNvPr id="3" name="Content Left"/>
          <p:cNvSpPr>
            <a:spLocks noGrp="1"/>
          </p:cNvSpPr>
          <p:nvPr>
            <p:ph sz="half" idx="1" hasCustomPrompt="1"/>
          </p:nvPr>
        </p:nvSpPr>
        <p:spPr>
          <a:xfrm>
            <a:off x="606552" y="1377951"/>
            <a:ext cx="5422900" cy="4337050"/>
          </a:xfrm>
          <a:ln>
            <a:noFill/>
          </a:ln>
        </p:spPr>
        <p:txBody>
          <a:bodyPr vert="horz" lIns="0" tIns="0" rIns="0" bIns="0" rtlCol="0">
            <a:normAutofit/>
          </a:bodyPr>
          <a:lstStyle>
            <a:lvl2pPr>
              <a:defRPr lang="en-US" dirty="0"/>
            </a:lvl2pPr>
            <a:lvl3pPr>
              <a:defRPr lang="en-US" dirty="0"/>
            </a:lvl3pPr>
            <a:lvl4pPr>
              <a:defRPr lang="en-US" dirty="0"/>
            </a:lvl4pPr>
            <a:lvl5pPr>
              <a:defRPr lang="en-US" dirty="0"/>
            </a:lvl5pPr>
          </a:lstStyle>
          <a:p>
            <a:pPr lvl="1"/>
            <a:r>
              <a:rPr lang="en-US"/>
              <a:t>First level</a:t>
            </a:r>
          </a:p>
          <a:p>
            <a:pPr lvl="2"/>
            <a:r>
              <a:rPr lang="en-US"/>
              <a:t>Second level</a:t>
            </a:r>
          </a:p>
          <a:p>
            <a:pPr lvl="3"/>
            <a:r>
              <a:rPr lang="en-US"/>
              <a:t>Third level</a:t>
            </a:r>
          </a:p>
          <a:p>
            <a:pPr lvl="4"/>
            <a:r>
              <a:rPr lang="en-US"/>
              <a:t>Fourth level</a:t>
            </a:r>
          </a:p>
        </p:txBody>
      </p:sp>
      <p:sp>
        <p:nvSpPr>
          <p:cNvPr id="4" name="Content Right"/>
          <p:cNvSpPr>
            <a:spLocks noGrp="1"/>
          </p:cNvSpPr>
          <p:nvPr>
            <p:ph sz="half" idx="2" hasCustomPrompt="1"/>
          </p:nvPr>
        </p:nvSpPr>
        <p:spPr>
          <a:xfrm>
            <a:off x="6159500" y="1377951"/>
            <a:ext cx="5422899" cy="4337050"/>
          </a:xfrm>
          <a:ln>
            <a:noFill/>
          </a:ln>
        </p:spPr>
        <p:txBody>
          <a:bodyPr vert="horz" lIns="0" tIns="0" rIns="0" bIns="0" rtlCol="0">
            <a:normAutofit/>
          </a:bodyPr>
          <a:lstStyle>
            <a:lvl2pPr>
              <a:defRPr lang="en-US" dirty="0"/>
            </a:lvl2pPr>
            <a:lvl3pPr>
              <a:defRPr lang="en-US" dirty="0"/>
            </a:lvl3pPr>
            <a:lvl4pPr>
              <a:defRPr lang="en-US" dirty="0"/>
            </a:lvl4pPr>
            <a:lvl5pPr>
              <a:defRPr lang="en-US" dirty="0"/>
            </a:lvl5pPr>
          </a:lstStyle>
          <a:p>
            <a:pPr lvl="1"/>
            <a:r>
              <a:rPr lang="en-US"/>
              <a:t>First level</a:t>
            </a:r>
          </a:p>
          <a:p>
            <a:pPr lvl="2"/>
            <a:r>
              <a:rPr lang="en-US"/>
              <a:t>Second level</a:t>
            </a:r>
          </a:p>
          <a:p>
            <a:pPr lvl="3"/>
            <a:r>
              <a:rPr lang="en-US"/>
              <a:t>Third level</a:t>
            </a:r>
          </a:p>
          <a:p>
            <a:pPr lvl="4"/>
            <a:r>
              <a:rPr lang="en-US"/>
              <a:t>Fourth level</a:t>
            </a:r>
          </a:p>
        </p:txBody>
      </p:sp>
      <p:sp>
        <p:nvSpPr>
          <p:cNvPr id="6" name="Text Placeholder 3">
            <a:extLst>
              <a:ext uri="{FF2B5EF4-FFF2-40B4-BE49-F238E27FC236}">
                <a16:creationId xmlns:a16="http://schemas.microsoft.com/office/drawing/2014/main" id="{AB1A488B-5F32-4061-8E5B-AB20AEFF89DC}"/>
              </a:ext>
            </a:extLst>
          </p:cNvPr>
          <p:cNvSpPr>
            <a:spLocks noGrp="1"/>
          </p:cNvSpPr>
          <p:nvPr>
            <p:ph type="body" sz="quarter" idx="13"/>
          </p:nvPr>
        </p:nvSpPr>
        <p:spPr>
          <a:xfrm>
            <a:off x="609600" y="6035040"/>
            <a:ext cx="10972800" cy="141064"/>
          </a:xfrm>
          <a:ln>
            <a:noFill/>
          </a:ln>
        </p:spPr>
        <p:txBody>
          <a:bodyPr vert="horz" lIns="0" tIns="0" rIns="0" bIns="0" rtlCol="0" anchor="b" anchorCtr="0">
            <a:noAutofit/>
          </a:bodyPr>
          <a:lstStyle>
            <a:lvl1pPr>
              <a:defRPr lang="en-US" sz="800" i="0" dirty="0"/>
            </a:lvl1pPr>
          </a:lstStyle>
          <a:p>
            <a:pPr lvl="0">
              <a:spcBef>
                <a:spcPts val="0"/>
              </a:spcBef>
            </a:pPr>
            <a:r>
              <a:rPr lang="en-US"/>
              <a:t>Click to edit Master text styles</a:t>
            </a:r>
          </a:p>
        </p:txBody>
      </p:sp>
      <p:sp>
        <p:nvSpPr>
          <p:cNvPr id="7" name="Slide Number"/>
          <p:cNvSpPr>
            <a:spLocks noGrp="1"/>
          </p:cNvSpPr>
          <p:nvPr>
            <p:ph type="sldNum" sz="quarter" idx="12"/>
          </p:nvPr>
        </p:nvSpPr>
        <p:spPr/>
        <p:txBody>
          <a:bodyPr/>
          <a:lstStyle>
            <a:lvl1pPr>
              <a:defRPr/>
            </a:lvl1pPr>
          </a:lstStyle>
          <a:p>
            <a:fld id="{BABF4E83-61DB-418F-A99F-17BC9BB58EF6}" type="slidenum">
              <a:rPr lang="en-US" smtClean="0"/>
              <a:pPr/>
              <a:t>‹#›</a:t>
            </a:fld>
            <a:endParaRPr lang="en-US"/>
          </a:p>
        </p:txBody>
      </p:sp>
    </p:spTree>
    <p:extLst>
      <p:ext uri="{BB962C8B-B14F-4D97-AF65-F5344CB8AC3E}">
        <p14:creationId xmlns:p14="http://schemas.microsoft.com/office/powerpoint/2010/main" val="195192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9306-CFDD-4608-9E46-E9165B055EEF}"/>
              </a:ext>
            </a:extLst>
          </p:cNvPr>
          <p:cNvSpPr>
            <a:spLocks noGrp="1"/>
          </p:cNvSpPr>
          <p:nvPr>
            <p:ph type="title"/>
          </p:nvPr>
        </p:nvSpPr>
        <p:spPr>
          <a:xfrm>
            <a:off x="606552" y="182880"/>
            <a:ext cx="5489448" cy="800101"/>
          </a:xfrm>
        </p:spPr>
        <p:txBody>
          <a:bodyPr/>
          <a:lstStyle>
            <a:lvl1pPr>
              <a:defRPr spc="0"/>
            </a:lvl1pPr>
          </a:lstStyle>
          <a:p>
            <a:r>
              <a:rPr lang="en-US"/>
              <a:t>Click to edit Master title style</a:t>
            </a:r>
          </a:p>
        </p:txBody>
      </p:sp>
      <p:sp>
        <p:nvSpPr>
          <p:cNvPr id="5" name="Content Placeholder 4">
            <a:extLst>
              <a:ext uri="{FF2B5EF4-FFF2-40B4-BE49-F238E27FC236}">
                <a16:creationId xmlns:a16="http://schemas.microsoft.com/office/drawing/2014/main" id="{E84B5C21-DF06-4D08-9A9A-131CAD97919C}"/>
              </a:ext>
            </a:extLst>
          </p:cNvPr>
          <p:cNvSpPr>
            <a:spLocks noGrp="1"/>
          </p:cNvSpPr>
          <p:nvPr>
            <p:ph sz="quarter" idx="15"/>
          </p:nvPr>
        </p:nvSpPr>
        <p:spPr>
          <a:xfrm>
            <a:off x="609600" y="1377950"/>
            <a:ext cx="5486400" cy="4337050"/>
          </a:xfrm>
          <a:ln>
            <a:noFill/>
          </a:ln>
        </p:spPr>
        <p:txBody>
          <a:bodyPr vert="horz" lIns="0" tIns="0" rIns="0" bIns="0" rtlCol="0">
            <a:normAutofit/>
          </a:bodyPr>
          <a:lstStyle>
            <a:lvl1pPr>
              <a:defRPr lang="en-US" spc="0" dirty="0" smtClean="0"/>
            </a:lvl1pPr>
            <a:lvl2pPr>
              <a:defRPr lang="en-US" spc="0" dirty="0" smtClean="0"/>
            </a:lvl2pPr>
            <a:lvl3pPr>
              <a:defRPr lang="en-US" spc="0" dirty="0" smtClean="0"/>
            </a:lvl3pPr>
            <a:lvl4pPr>
              <a:defRPr lang="en-US" spc="0" dirty="0" smtClean="0"/>
            </a:lvl4pPr>
            <a:lvl5pPr>
              <a:defRPr lang="en-US" spc="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535373" y="1"/>
            <a:ext cx="5047027" cy="5715000"/>
          </a:xfrm>
          <a:solidFill>
            <a:schemeClr val="bg2"/>
          </a:solidFill>
          <a:ln>
            <a:noFill/>
          </a:ln>
        </p:spPr>
        <p:txBody>
          <a:bodyPr vert="horz" lIns="0" tIns="0" rIns="0" bIns="0" rtlCol="0">
            <a:normAutofit/>
          </a:bodyPr>
          <a:lstStyle>
            <a:lvl1pPr>
              <a:defRPr lang="en-US" spc="0" dirty="0"/>
            </a:lvl1pPr>
            <a:lvl2pPr>
              <a:defRPr lang="en-US" dirty="0"/>
            </a:lvl2pPr>
            <a:lvl3pPr>
              <a:defRPr lang="en-US" dirty="0"/>
            </a:lvl3pPr>
            <a:lvl4pPr>
              <a:defRPr lang="en-US" dirty="0"/>
            </a:lvl4pPr>
            <a:lvl5pPr>
              <a:defRPr lang="en-US" dirty="0"/>
            </a:lvl5pPr>
          </a:lstStyle>
          <a:p>
            <a:pPr lvl="0"/>
            <a:r>
              <a:rPr lang="en-US"/>
              <a:t>Click icon below to insert graph, picture, or other object.</a:t>
            </a:r>
          </a:p>
        </p:txBody>
      </p:sp>
      <p:sp>
        <p:nvSpPr>
          <p:cNvPr id="9" name="Text Placeholder 3">
            <a:extLst>
              <a:ext uri="{FF2B5EF4-FFF2-40B4-BE49-F238E27FC236}">
                <a16:creationId xmlns:a16="http://schemas.microsoft.com/office/drawing/2014/main" id="{18FC94B3-03D8-4615-BCA6-8D91D012B549}"/>
              </a:ext>
            </a:extLst>
          </p:cNvPr>
          <p:cNvSpPr>
            <a:spLocks noGrp="1"/>
          </p:cNvSpPr>
          <p:nvPr>
            <p:ph type="body" sz="quarter" idx="13"/>
          </p:nvPr>
        </p:nvSpPr>
        <p:spPr>
          <a:xfrm>
            <a:off x="609600" y="6035040"/>
            <a:ext cx="10972800" cy="141064"/>
          </a:xfrm>
          <a:ln>
            <a:noFill/>
          </a:ln>
        </p:spPr>
        <p:txBody>
          <a:bodyPr vert="horz" lIns="0" tIns="0" rIns="0" bIns="0" rtlCol="0" anchor="b" anchorCtr="0">
            <a:noAutofit/>
          </a:bodyPr>
          <a:lstStyle>
            <a:lvl1pPr>
              <a:defRPr lang="en-US" sz="800" i="0" spc="0"/>
            </a:lvl1pPr>
          </a:lstStyle>
          <a:p>
            <a:pPr lvl="0">
              <a:spcBef>
                <a:spcPts val="0"/>
              </a:spcBef>
            </a:pPr>
            <a:r>
              <a:rPr lang="en-US"/>
              <a:t>Click to edit Master text styles</a:t>
            </a:r>
          </a:p>
        </p:txBody>
      </p:sp>
      <p:sp>
        <p:nvSpPr>
          <p:cNvPr id="7" name="Slide Number Placeholder 6"/>
          <p:cNvSpPr>
            <a:spLocks noGrp="1"/>
          </p:cNvSpPr>
          <p:nvPr>
            <p:ph type="sldNum" sz="quarter" idx="12"/>
          </p:nvPr>
        </p:nvSpPr>
        <p:spPr/>
        <p:txBody>
          <a:bodyPr/>
          <a:lstStyle>
            <a:lvl1pPr>
              <a:defRPr spc="0"/>
            </a:lvl1pPr>
          </a:lstStyle>
          <a:p>
            <a:fld id="{BABF4E83-61DB-418F-A99F-17BC9BB58EF6}" type="slidenum">
              <a:rPr lang="en-US" smtClean="0"/>
              <a:pPr/>
              <a:t>‹#›</a:t>
            </a:fld>
            <a:endParaRPr lang="en-US"/>
          </a:p>
        </p:txBody>
      </p:sp>
    </p:spTree>
    <p:extLst>
      <p:ext uri="{BB962C8B-B14F-4D97-AF65-F5344CB8AC3E}">
        <p14:creationId xmlns:p14="http://schemas.microsoft.com/office/powerpoint/2010/main" val="352169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05">
          <p15:clr>
            <a:srgbClr val="FBAE40"/>
          </p15:clr>
        </p15:guide>
        <p15:guide id="4" orient="horz" pos="42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rder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E5838-670D-431A-907F-BF36E478E377}"/>
              </a:ext>
            </a:extLst>
          </p:cNvPr>
          <p:cNvSpPr>
            <a:spLocks noGrp="1"/>
          </p:cNvSpPr>
          <p:nvPr>
            <p:ph type="title"/>
          </p:nvPr>
        </p:nvSpPr>
        <p:spPr/>
        <p:txBody>
          <a:bodyPr/>
          <a:lstStyle>
            <a:lvl1pPr>
              <a:defRPr spc="0"/>
            </a:lvl1pPr>
          </a:lstStyle>
          <a:p>
            <a:r>
              <a:rPr lang="en-US"/>
              <a:t>Click to edit Master title style</a:t>
            </a:r>
          </a:p>
        </p:txBody>
      </p:sp>
      <p:sp>
        <p:nvSpPr>
          <p:cNvPr id="5" name="Content"/>
          <p:cNvSpPr>
            <a:spLocks noGrp="1"/>
          </p:cNvSpPr>
          <p:nvPr>
            <p:ph sz="quarter" idx="17" hasCustomPrompt="1"/>
          </p:nvPr>
        </p:nvSpPr>
        <p:spPr>
          <a:xfrm>
            <a:off x="609600" y="1377950"/>
            <a:ext cx="10972800" cy="4337050"/>
          </a:xfrm>
        </p:spPr>
        <p:txBody>
          <a:bodyPr>
            <a:normAutofit/>
          </a:bodyPr>
          <a:lstStyle>
            <a:lvl1pPr marL="457200" indent="-457200">
              <a:lnSpc>
                <a:spcPct val="105000"/>
              </a:lnSpc>
              <a:spcBef>
                <a:spcPts val="600"/>
              </a:spcBef>
              <a:buClr>
                <a:schemeClr val="tx1"/>
              </a:buClr>
              <a:buFont typeface="+mj-lt"/>
              <a:buAutoNum type="arabicPeriod"/>
              <a:defRPr sz="2000" spc="0" baseline="0">
                <a:ea typeface="Roboto" panose="02000000000000000000" pitchFamily="2" charset="0"/>
              </a:defRPr>
            </a:lvl1pPr>
            <a:lvl2pPr marL="914400" indent="-457200">
              <a:lnSpc>
                <a:spcPct val="105000"/>
              </a:lnSpc>
              <a:spcBef>
                <a:spcPts val="600"/>
              </a:spcBef>
              <a:buClr>
                <a:schemeClr val="tx1"/>
              </a:buClr>
              <a:buFont typeface="+mj-lt"/>
              <a:buAutoNum type="alphaLcPeriod"/>
              <a:defRPr sz="2000" spc="0"/>
            </a:lvl2pPr>
            <a:lvl3pPr marL="1371600" indent="-457200">
              <a:lnSpc>
                <a:spcPct val="105000"/>
              </a:lnSpc>
              <a:spcBef>
                <a:spcPts val="600"/>
              </a:spcBef>
              <a:buClr>
                <a:schemeClr val="tx1"/>
              </a:buClr>
              <a:buFont typeface="+mj-lt"/>
              <a:buAutoNum type="romanLcPeriod"/>
              <a:defRPr sz="2000" spc="0"/>
            </a:lvl3pPr>
            <a:lvl4pPr marL="1828800" indent="-457200">
              <a:lnSpc>
                <a:spcPct val="105000"/>
              </a:lnSpc>
              <a:spcBef>
                <a:spcPts val="600"/>
              </a:spcBef>
              <a:buClr>
                <a:schemeClr val="tx1"/>
              </a:buClr>
              <a:buSzPct val="100000"/>
              <a:buFont typeface="+mj-lt"/>
              <a:buAutoNum type="arabicParenR"/>
              <a:defRPr sz="2000" spc="0"/>
            </a:lvl4pPr>
            <a:lvl5pPr marL="2286000" indent="-457200">
              <a:lnSpc>
                <a:spcPct val="105000"/>
              </a:lnSpc>
              <a:spcBef>
                <a:spcPts val="600"/>
              </a:spcBef>
              <a:buClr>
                <a:schemeClr val="tx1"/>
              </a:buClr>
              <a:buFont typeface="+mj-lt"/>
              <a:buAutoNum type="alphaLcParenR"/>
              <a:defRPr sz="2000" spc="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E7C4568-5728-42BA-AE8E-38D7A35BEFFD}"/>
              </a:ext>
            </a:extLst>
          </p:cNvPr>
          <p:cNvSpPr>
            <a:spLocks noGrp="1"/>
          </p:cNvSpPr>
          <p:nvPr>
            <p:ph type="body" sz="quarter" idx="13"/>
          </p:nvPr>
        </p:nvSpPr>
        <p:spPr>
          <a:xfrm>
            <a:off x="612648" y="6035040"/>
            <a:ext cx="10972800" cy="141064"/>
          </a:xfrm>
          <a:ln>
            <a:noFill/>
          </a:ln>
        </p:spPr>
        <p:txBody>
          <a:bodyPr vert="horz" lIns="0" tIns="0" rIns="0" bIns="0" rtlCol="0" anchor="b" anchorCtr="0">
            <a:noAutofit/>
          </a:bodyPr>
          <a:lstStyle>
            <a:lvl1pPr>
              <a:defRPr lang="en-US" sz="800" i="0" spc="0" dirty="0"/>
            </a:lvl1pPr>
          </a:lstStyle>
          <a:p>
            <a:pPr lvl="0">
              <a:spcBef>
                <a:spcPts val="0"/>
              </a:spcBef>
            </a:pPr>
            <a:r>
              <a:rPr lang="en-US"/>
              <a:t>Click to edit Master text styles</a:t>
            </a:r>
          </a:p>
        </p:txBody>
      </p:sp>
      <p:sp>
        <p:nvSpPr>
          <p:cNvPr id="6" name="Slide Number"/>
          <p:cNvSpPr>
            <a:spLocks noGrp="1"/>
          </p:cNvSpPr>
          <p:nvPr>
            <p:ph type="sldNum" sz="quarter" idx="12"/>
          </p:nvPr>
        </p:nvSpPr>
        <p:spPr/>
        <p:txBody>
          <a:bodyPr/>
          <a:lstStyle>
            <a:lvl1pPr>
              <a:defRPr spc="0"/>
            </a:lvl1pPr>
          </a:lstStyle>
          <a:p>
            <a:fld id="{99A20822-4A49-4D36-86E3-300BA48D3F00}" type="slidenum">
              <a:rPr lang="en-US" smtClean="0">
                <a:solidFill>
                  <a:srgbClr val="003462"/>
                </a:solidFill>
              </a:rPr>
              <a:pPr/>
              <a:t>‹#›</a:t>
            </a:fld>
            <a:endParaRPr lang="en-US">
              <a:solidFill>
                <a:srgbClr val="003462"/>
              </a:solidFill>
            </a:endParaRPr>
          </a:p>
        </p:txBody>
      </p:sp>
    </p:spTree>
    <p:extLst>
      <p:ext uri="{BB962C8B-B14F-4D97-AF65-F5344CB8AC3E}">
        <p14:creationId xmlns:p14="http://schemas.microsoft.com/office/powerpoint/2010/main" val="3654273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 name="Picture 27" descr="A picture containing application&#10;&#10;Description automatically generated">
            <a:extLst>
              <a:ext uri="{FF2B5EF4-FFF2-40B4-BE49-F238E27FC236}">
                <a16:creationId xmlns:a16="http://schemas.microsoft.com/office/drawing/2014/main" id="{BE6DE784-B830-4C83-83F0-CEDF3ABDBA1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7" name="Picture 6" hidden="1">
            <a:extLst>
              <a:ext uri="{FF2B5EF4-FFF2-40B4-BE49-F238E27FC236}">
                <a16:creationId xmlns:a16="http://schemas.microsoft.com/office/drawing/2014/main" id="{3A634234-A738-405C-950E-24EB8E141B96}"/>
              </a:ext>
            </a:extLst>
          </p:cNvPr>
          <p:cNvPicPr>
            <a:picLocks noChangeAspect="1"/>
          </p:cNvPicPr>
          <p:nvPr userDrawn="1"/>
        </p:nvPicPr>
        <p:blipFill>
          <a:blip r:embed="rId17"/>
          <a:stretch>
            <a:fillRect/>
          </a:stretch>
        </p:blipFill>
        <p:spPr>
          <a:xfrm>
            <a:off x="9449" y="0"/>
            <a:ext cx="12173101" cy="6858000"/>
          </a:xfrm>
          <a:prstGeom prst="rect">
            <a:avLst/>
          </a:prstGeom>
        </p:spPr>
      </p:pic>
      <p:sp>
        <p:nvSpPr>
          <p:cNvPr id="5" name="Title Placeholder"/>
          <p:cNvSpPr>
            <a:spLocks noGrp="1"/>
          </p:cNvSpPr>
          <p:nvPr>
            <p:ph type="title"/>
          </p:nvPr>
        </p:nvSpPr>
        <p:spPr>
          <a:xfrm>
            <a:off x="606552" y="182880"/>
            <a:ext cx="10975848" cy="800101"/>
          </a:xfrm>
          <a:prstGeom prst="rect">
            <a:avLst/>
          </a:prstGeom>
        </p:spPr>
        <p:txBody>
          <a:bodyPr vert="horz" lIns="0" tIns="0" rIns="0" bIns="0" rtlCol="0" anchor="b" anchorCtr="0">
            <a:normAutofit/>
          </a:bodyPr>
          <a:lstStyle/>
          <a:p>
            <a:r>
              <a:rPr lang="en-US"/>
              <a:t>Click to edit Master title style</a:t>
            </a:r>
          </a:p>
        </p:txBody>
      </p:sp>
      <p:sp>
        <p:nvSpPr>
          <p:cNvPr id="12" name="Text Placeholder"/>
          <p:cNvSpPr>
            <a:spLocks noGrp="1"/>
          </p:cNvSpPr>
          <p:nvPr>
            <p:ph type="body" idx="1"/>
          </p:nvPr>
        </p:nvSpPr>
        <p:spPr>
          <a:xfrm>
            <a:off x="609600" y="1371600"/>
            <a:ext cx="10969750" cy="4343400"/>
          </a:xfrm>
          <a:prstGeom prst="rect">
            <a:avLst/>
          </a:prstGeom>
          <a:ln>
            <a:noFill/>
          </a:ln>
        </p:spPr>
        <p:txBody>
          <a:bodyPr vert="horz" lIns="0" tIns="0" rIns="0" bIns="0" rtlCol="0">
            <a:normAutofit/>
          </a:bodyPr>
          <a:lstStyle/>
          <a:p>
            <a:pPr lvl="1"/>
            <a:r>
              <a:rPr lang="en-US"/>
              <a:t>First level</a:t>
            </a:r>
          </a:p>
          <a:p>
            <a:pPr lvl="2"/>
            <a:r>
              <a:rPr lang="en-US"/>
              <a:t>Second level</a:t>
            </a:r>
          </a:p>
          <a:p>
            <a:pPr lvl="3"/>
            <a:r>
              <a:rPr lang="en-US"/>
              <a:t>Third level</a:t>
            </a:r>
          </a:p>
          <a:p>
            <a:pPr lvl="4"/>
            <a:r>
              <a:rPr lang="en-US"/>
              <a:t>Fourth level</a:t>
            </a:r>
          </a:p>
          <a:p>
            <a:pPr lvl="5"/>
            <a:r>
              <a:rPr lang="en-US"/>
              <a:t>Fifth level</a:t>
            </a:r>
          </a:p>
        </p:txBody>
      </p:sp>
      <p:grpSp>
        <p:nvGrpSpPr>
          <p:cNvPr id="29" name="Group 28">
            <a:extLst>
              <a:ext uri="{FF2B5EF4-FFF2-40B4-BE49-F238E27FC236}">
                <a16:creationId xmlns:a16="http://schemas.microsoft.com/office/drawing/2014/main" id="{7D4D83E0-F55D-4317-8E48-678AC120C388}"/>
              </a:ext>
            </a:extLst>
          </p:cNvPr>
          <p:cNvGrpSpPr/>
          <p:nvPr userDrawn="1"/>
        </p:nvGrpSpPr>
        <p:grpSpPr>
          <a:xfrm>
            <a:off x="609600" y="6313714"/>
            <a:ext cx="11582400" cy="329974"/>
            <a:chOff x="609600" y="6313714"/>
            <a:chExt cx="11582400" cy="329974"/>
          </a:xfrm>
        </p:grpSpPr>
        <p:sp>
          <p:nvSpPr>
            <p:cNvPr id="26" name="Rectangle 25">
              <a:extLst>
                <a:ext uri="{FF2B5EF4-FFF2-40B4-BE49-F238E27FC236}">
                  <a16:creationId xmlns:a16="http://schemas.microsoft.com/office/drawing/2014/main" id="{75200183-6C19-4724-9007-77471EC01014}"/>
                </a:ext>
              </a:extLst>
            </p:cNvPr>
            <p:cNvSpPr/>
            <p:nvPr userDrawn="1"/>
          </p:nvSpPr>
          <p:spPr>
            <a:xfrm>
              <a:off x="11495314" y="6313714"/>
              <a:ext cx="696686" cy="329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sp>
          <p:nvSpPr>
            <p:cNvPr id="2" name="TextBox 1">
              <a:extLst>
                <a:ext uri="{FF2B5EF4-FFF2-40B4-BE49-F238E27FC236}">
                  <a16:creationId xmlns:a16="http://schemas.microsoft.com/office/drawing/2014/main" id="{31D548A0-C0A5-44BE-A235-600E143C5076}"/>
                </a:ext>
              </a:extLst>
            </p:cNvPr>
            <p:cNvSpPr txBox="1"/>
            <p:nvPr userDrawn="1"/>
          </p:nvSpPr>
          <p:spPr>
            <a:xfrm>
              <a:off x="609600" y="6435309"/>
              <a:ext cx="4671151" cy="138499"/>
            </a:xfrm>
            <a:prstGeom prst="rect">
              <a:avLst/>
            </a:prstGeom>
            <a:noFill/>
          </p:spPr>
          <p:txBody>
            <a:bodyPr wrap="none" lIns="0" tIns="0" rIns="0" bIns="0" rtlCol="0">
              <a:spAutoFit/>
            </a:bodyPr>
            <a:lstStyle/>
            <a:p>
              <a:r>
                <a:rPr lang="en-US" sz="900" spc="0" baseline="0">
                  <a:solidFill>
                    <a:schemeClr val="accent1"/>
                  </a:solidFill>
                </a:rPr>
                <a:t>National Center on Safe Supportive Learning Environments | </a:t>
              </a:r>
              <a:r>
                <a:rPr lang="en-US" sz="900" b="1" spc="0" baseline="0">
                  <a:solidFill>
                    <a:schemeClr val="accent1"/>
                  </a:solidFill>
                </a:rPr>
                <a:t>safesupportivelearning.ed.gov</a:t>
              </a:r>
            </a:p>
          </p:txBody>
        </p:sp>
      </p:grpSp>
      <p:sp>
        <p:nvSpPr>
          <p:cNvPr id="6" name="Slide Number"/>
          <p:cNvSpPr>
            <a:spLocks noGrp="1"/>
          </p:cNvSpPr>
          <p:nvPr>
            <p:ph type="sldNum" sz="quarter" idx="4"/>
          </p:nvPr>
        </p:nvSpPr>
        <p:spPr>
          <a:xfrm>
            <a:off x="11550340" y="6404532"/>
            <a:ext cx="155492" cy="153888"/>
          </a:xfrm>
          <a:prstGeom prst="rect">
            <a:avLst/>
          </a:prstGeom>
        </p:spPr>
        <p:txBody>
          <a:bodyPr vert="horz" wrap="none" lIns="0" tIns="0" rIns="0" bIns="0" rtlCol="0" anchor="b" anchorCtr="0">
            <a:spAutoFit/>
          </a:bodyPr>
          <a:lstStyle>
            <a:lvl1pPr algn="r">
              <a:defRPr sz="1000" b="1" i="0" spc="0">
                <a:solidFill>
                  <a:schemeClr val="tx2"/>
                </a:solidFill>
                <a:latin typeface="Roboto Medium" panose="02000000000000000000" pitchFamily="2" charset="0"/>
                <a:ea typeface="Roboto Medium" panose="02000000000000000000" pitchFamily="2" charset="0"/>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200950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100000"/>
        </a:lnSpc>
        <a:spcBef>
          <a:spcPct val="0"/>
        </a:spcBef>
        <a:buNone/>
        <a:defRPr sz="3000" b="1" i="0" kern="1200" spc="0" baseline="0">
          <a:solidFill>
            <a:schemeClr val="accent3"/>
          </a:solidFill>
          <a:latin typeface="+mj-lt"/>
          <a:ea typeface="+mj-ea"/>
          <a:cs typeface="Calibri"/>
        </a:defRPr>
      </a:lvl1pPr>
    </p:titleStyle>
    <p:bodyStyle>
      <a:lvl1pPr marL="0" marR="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sz="2400" b="0" i="0" kern="1200">
          <a:solidFill>
            <a:schemeClr val="tx1"/>
          </a:solidFill>
          <a:latin typeface="+mn-lt"/>
          <a:ea typeface="Calibri"/>
          <a:cs typeface="Calibri"/>
        </a:defRPr>
      </a:lvl1pPr>
      <a:lvl2pPr marL="274320" marR="0" indent="-274320" algn="l" defTabSz="914400" rtl="0" eaLnBrk="1" fontAlgn="auto" latinLnBrk="0" hangingPunct="1">
        <a:lnSpc>
          <a:spcPct val="120000"/>
        </a:lnSpc>
        <a:spcBef>
          <a:spcPts val="1200"/>
        </a:spcBef>
        <a:spcAft>
          <a:spcPts val="0"/>
        </a:spcAft>
        <a:buClr>
          <a:schemeClr val="accent3"/>
        </a:buClr>
        <a:buSzTx/>
        <a:buFont typeface="Arial" panose="020B0604020202020204" pitchFamily="34" charset="0"/>
        <a:buChar char="•"/>
        <a:tabLst/>
        <a:defRPr sz="2400" b="0" i="0" kern="1200" spc="0">
          <a:solidFill>
            <a:schemeClr val="tx1"/>
          </a:solidFill>
          <a:latin typeface="+mn-lt"/>
          <a:ea typeface="Roboto" panose="02000000000000000000" pitchFamily="2" charset="0"/>
          <a:cs typeface="Calibri"/>
        </a:defRPr>
      </a:lvl2pPr>
      <a:lvl3pPr marL="548640" marR="0" indent="-274320" algn="l" defTabSz="914400" rtl="0" eaLnBrk="1" fontAlgn="auto" latinLnBrk="0" hangingPunct="1">
        <a:lnSpc>
          <a:spcPct val="120000"/>
        </a:lnSpc>
        <a:spcBef>
          <a:spcPts val="0"/>
        </a:spcBef>
        <a:spcAft>
          <a:spcPts val="0"/>
        </a:spcAft>
        <a:buClr>
          <a:schemeClr val="accent3"/>
        </a:buClr>
        <a:buSzTx/>
        <a:buFont typeface="Arial" panose="020B0604020202020204" pitchFamily="34" charset="0"/>
        <a:buChar char="–"/>
        <a:tabLst/>
        <a:defRPr sz="2400" b="0" i="0" kern="1200" spc="0">
          <a:solidFill>
            <a:schemeClr val="tx1"/>
          </a:solidFill>
          <a:latin typeface="+mn-lt"/>
          <a:ea typeface="Roboto" panose="02000000000000000000" pitchFamily="2" charset="0"/>
          <a:cs typeface="Calibri"/>
        </a:defRPr>
      </a:lvl3pPr>
      <a:lvl4pPr marL="822960" marR="0" indent="-274320" algn="l" defTabSz="914400" rtl="0" eaLnBrk="1" fontAlgn="auto" latinLnBrk="0" hangingPunct="1">
        <a:lnSpc>
          <a:spcPct val="120000"/>
        </a:lnSpc>
        <a:spcBef>
          <a:spcPts val="0"/>
        </a:spcBef>
        <a:spcAft>
          <a:spcPts val="0"/>
        </a:spcAft>
        <a:buClr>
          <a:schemeClr val="accent3"/>
        </a:buClr>
        <a:buSzTx/>
        <a:buFont typeface="Arial" panose="020B0604020202020204" pitchFamily="34" charset="0"/>
        <a:buChar char="»"/>
        <a:tabLst/>
        <a:defRPr sz="2400" b="0" i="0" kern="1200" spc="0">
          <a:solidFill>
            <a:schemeClr val="tx1"/>
          </a:solidFill>
          <a:latin typeface="+mn-lt"/>
          <a:ea typeface="Roboto" panose="02000000000000000000" pitchFamily="2" charset="0"/>
          <a:cs typeface="Calibri"/>
        </a:defRPr>
      </a:lvl4pPr>
      <a:lvl5pPr marL="1097280" marR="0" indent="-274320" algn="l" defTabSz="914400" rtl="0" eaLnBrk="1" fontAlgn="auto" latinLnBrk="0" hangingPunct="1">
        <a:lnSpc>
          <a:spcPct val="120000"/>
        </a:lnSpc>
        <a:spcBef>
          <a:spcPts val="0"/>
        </a:spcBef>
        <a:spcAft>
          <a:spcPts val="0"/>
        </a:spcAft>
        <a:buClr>
          <a:schemeClr val="accent3"/>
        </a:buClr>
        <a:buSzTx/>
        <a:buFont typeface="Arial" panose="020B0604020202020204" pitchFamily="34" charset="0"/>
        <a:buChar char="•"/>
        <a:tabLst/>
        <a:defRPr sz="2400" b="0" i="0" kern="1200" spc="0">
          <a:solidFill>
            <a:schemeClr val="tx1"/>
          </a:solidFill>
          <a:latin typeface="+mn-lt"/>
          <a:ea typeface="Roboto" panose="02000000000000000000" pitchFamily="2" charset="0"/>
          <a:cs typeface="Calibri"/>
        </a:defRPr>
      </a:lvl5pPr>
      <a:lvl6pPr marL="1373188" indent="-273050" algn="l" defTabSz="914400" rtl="0" eaLnBrk="1" latinLnBrk="0" hangingPunct="1">
        <a:lnSpc>
          <a:spcPct val="120000"/>
        </a:lnSpc>
        <a:spcBef>
          <a:spcPts val="0"/>
        </a:spcBef>
        <a:buClr>
          <a:schemeClr val="accent3"/>
        </a:buClr>
        <a:buFont typeface="Wingdings" panose="05000000000000000000" pitchFamily="2" charset="2"/>
        <a:buChar char="§"/>
        <a:defRPr sz="2400" kern="1200" spc="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0">
          <p15:clr>
            <a:srgbClr val="F26B43"/>
          </p15:clr>
        </p15:guide>
        <p15:guide id="2" pos="3840">
          <p15:clr>
            <a:srgbClr val="F26B43"/>
          </p15:clr>
        </p15:guide>
        <p15:guide id="4" pos="7296">
          <p15:clr>
            <a:srgbClr val="F26B43"/>
          </p15:clr>
        </p15:guide>
        <p15:guide id="5" orient="horz" pos="624">
          <p15:clr>
            <a:srgbClr val="F26B43"/>
          </p15:clr>
        </p15:guide>
        <p15:guide id="6" orient="horz" pos="868">
          <p15:clr>
            <a:srgbClr val="F26B43"/>
          </p15:clr>
        </p15:guide>
        <p15:guide id="7" orient="horz" pos="4128">
          <p15:clr>
            <a:srgbClr val="F26B43"/>
          </p15:clr>
        </p15:guide>
        <p15:guide id="9" pos="1776">
          <p15:clr>
            <a:srgbClr val="F26B43"/>
          </p15:clr>
        </p15:guide>
        <p15:guide id="12" orient="horz" pos="4185">
          <p15:clr>
            <a:srgbClr val="F26B43"/>
          </p15:clr>
        </p15:guide>
        <p15:guide id="13" pos="7162">
          <p15:clr>
            <a:srgbClr val="F26B43"/>
          </p15:clr>
        </p15:guide>
        <p15:guide id="14">
          <p15:clr>
            <a:srgbClr val="F26B43"/>
          </p15:clr>
        </p15:guide>
        <p15:guide id="15" pos="384">
          <p15:clr>
            <a:srgbClr val="F26B43"/>
          </p15:clr>
        </p15:guide>
        <p15:guide id="16" orient="horz" pos="112">
          <p15:clr>
            <a:srgbClr val="F26B43"/>
          </p15:clr>
        </p15:guide>
        <p15:guide id="17" orient="horz" pos="3788">
          <p15:clr>
            <a:srgbClr val="F26B43"/>
          </p15:clr>
        </p15:guide>
        <p15:guide id="18"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5823562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49728-4B82-0556-0882-CF0651313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665B6-5DC1-1EE6-79AB-22690C5F4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9A8C5-77D0-2D6D-10CC-BAA25CBA7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EF1695-87D9-7E4A-9386-D684DC45BA59}" type="datetimeFigureOut">
              <a:rPr lang="en-US" smtClean="0"/>
              <a:t>9/9/2024</a:t>
            </a:fld>
            <a:endParaRPr lang="en-US"/>
          </a:p>
        </p:txBody>
      </p:sp>
      <p:sp>
        <p:nvSpPr>
          <p:cNvPr id="5" name="Footer Placeholder 4">
            <a:extLst>
              <a:ext uri="{FF2B5EF4-FFF2-40B4-BE49-F238E27FC236}">
                <a16:creationId xmlns:a16="http://schemas.microsoft.com/office/drawing/2014/main" id="{DFE759C5-E8C4-E8A5-A427-4D4E8ED74F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01A9D6-2796-34FD-D695-C1D429EB8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42959D-441B-FF4B-9F19-9CE2292D969D}" type="slidenum">
              <a:rPr lang="en-US" smtClean="0"/>
              <a:t>‹#›</a:t>
            </a:fld>
            <a:endParaRPr lang="en-US"/>
          </a:p>
        </p:txBody>
      </p:sp>
    </p:spTree>
    <p:extLst>
      <p:ext uri="{BB962C8B-B14F-4D97-AF65-F5344CB8AC3E}">
        <p14:creationId xmlns:p14="http://schemas.microsoft.com/office/powerpoint/2010/main" val="18952562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tiff"/><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B68F06EE-56A2-45DD-BF40-0E49850E4BCA}"/>
              </a:ext>
            </a:extLst>
          </p:cNvPr>
          <p:cNvSpPr txBox="1">
            <a:spLocks noChangeArrowheads="1"/>
          </p:cNvSpPr>
          <p:nvPr/>
        </p:nvSpPr>
        <p:spPr>
          <a:xfrm>
            <a:off x="1686213" y="541611"/>
            <a:ext cx="4800600" cy="914400"/>
          </a:xfrm>
          <a:prstGeom prst="rect">
            <a:avLst/>
          </a:prstGeom>
        </p:spPr>
        <p:txBody>
          <a:bodyPr/>
          <a:lstStyle>
            <a:lvl1pPr algn="l" rtl="0" eaLnBrk="0" fontAlgn="base" hangingPunct="0">
              <a:spcBef>
                <a:spcPct val="0"/>
              </a:spcBef>
              <a:spcAft>
                <a:spcPct val="0"/>
              </a:spcAft>
              <a:defRPr sz="2400" b="1">
                <a:solidFill>
                  <a:srgbClr val="00346C"/>
                </a:solidFill>
                <a:latin typeface="+mj-lt"/>
                <a:ea typeface="+mj-ea"/>
                <a:cs typeface="+mj-cs"/>
              </a:defRPr>
            </a:lvl1pPr>
            <a:lvl2pPr algn="l" rtl="0" eaLnBrk="0" fontAlgn="base" hangingPunct="0">
              <a:spcBef>
                <a:spcPct val="0"/>
              </a:spcBef>
              <a:spcAft>
                <a:spcPct val="0"/>
              </a:spcAft>
              <a:defRPr sz="2400" b="1">
                <a:solidFill>
                  <a:srgbClr val="00346C"/>
                </a:solidFill>
                <a:latin typeface="Arial" charset="0"/>
              </a:defRPr>
            </a:lvl2pPr>
            <a:lvl3pPr algn="l" rtl="0" eaLnBrk="0" fontAlgn="base" hangingPunct="0">
              <a:spcBef>
                <a:spcPct val="0"/>
              </a:spcBef>
              <a:spcAft>
                <a:spcPct val="0"/>
              </a:spcAft>
              <a:defRPr sz="2400" b="1">
                <a:solidFill>
                  <a:srgbClr val="00346C"/>
                </a:solidFill>
                <a:latin typeface="Arial" charset="0"/>
              </a:defRPr>
            </a:lvl3pPr>
            <a:lvl4pPr algn="l" rtl="0" eaLnBrk="0" fontAlgn="base" hangingPunct="0">
              <a:spcBef>
                <a:spcPct val="0"/>
              </a:spcBef>
              <a:spcAft>
                <a:spcPct val="0"/>
              </a:spcAft>
              <a:defRPr sz="2400" b="1">
                <a:solidFill>
                  <a:srgbClr val="00346C"/>
                </a:solidFill>
                <a:latin typeface="Arial" charset="0"/>
              </a:defRPr>
            </a:lvl4pPr>
            <a:lvl5pPr algn="l" rtl="0" eaLnBrk="0" fontAlgn="base" hangingPunct="0">
              <a:spcBef>
                <a:spcPct val="0"/>
              </a:spcBef>
              <a:spcAft>
                <a:spcPct val="0"/>
              </a:spcAft>
              <a:defRPr sz="2400" b="1">
                <a:solidFill>
                  <a:srgbClr val="00346C"/>
                </a:solidFill>
                <a:latin typeface="Arial" charset="0"/>
              </a:defRPr>
            </a:lvl5pPr>
            <a:lvl6pPr marL="457200" algn="l" rtl="0" eaLnBrk="1" fontAlgn="base" hangingPunct="1">
              <a:spcBef>
                <a:spcPct val="0"/>
              </a:spcBef>
              <a:spcAft>
                <a:spcPct val="0"/>
              </a:spcAft>
              <a:defRPr sz="2400" b="1">
                <a:solidFill>
                  <a:srgbClr val="00346C"/>
                </a:solidFill>
                <a:latin typeface="Arial" charset="0"/>
              </a:defRPr>
            </a:lvl6pPr>
            <a:lvl7pPr marL="914400" algn="l" rtl="0" eaLnBrk="1" fontAlgn="base" hangingPunct="1">
              <a:spcBef>
                <a:spcPct val="0"/>
              </a:spcBef>
              <a:spcAft>
                <a:spcPct val="0"/>
              </a:spcAft>
              <a:defRPr sz="2400" b="1">
                <a:solidFill>
                  <a:srgbClr val="00346C"/>
                </a:solidFill>
                <a:latin typeface="Arial" charset="0"/>
              </a:defRPr>
            </a:lvl7pPr>
            <a:lvl8pPr marL="1371600" algn="l" rtl="0" eaLnBrk="1" fontAlgn="base" hangingPunct="1">
              <a:spcBef>
                <a:spcPct val="0"/>
              </a:spcBef>
              <a:spcAft>
                <a:spcPct val="0"/>
              </a:spcAft>
              <a:defRPr sz="2400" b="1">
                <a:solidFill>
                  <a:srgbClr val="00346C"/>
                </a:solidFill>
                <a:latin typeface="Arial" charset="0"/>
              </a:defRPr>
            </a:lvl8pPr>
            <a:lvl9pPr marL="1828800" algn="l" rtl="0" eaLnBrk="1" fontAlgn="base" hangingPunct="1">
              <a:spcBef>
                <a:spcPct val="0"/>
              </a:spcBef>
              <a:spcAft>
                <a:spcPct val="0"/>
              </a:spcAft>
              <a:defRPr sz="2400" b="1">
                <a:solidFill>
                  <a:srgbClr val="00346C"/>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BDDC3">
                    <a:lumMod val="25000"/>
                  </a:srgbClr>
                </a:solidFill>
                <a:effectLst/>
                <a:uLnTx/>
                <a:uFillTx/>
                <a:latin typeface="Trebuchet MS" panose="020B0603020202020204"/>
                <a:ea typeface="+mj-ea"/>
                <a:cs typeface="+mj-cs"/>
              </a:rPr>
              <a:t>US Department of Education</a:t>
            </a:r>
            <a:br>
              <a:rPr kumimoji="0" lang="en-US" sz="1200" b="0" i="0" u="none" strike="noStrike" kern="1200" cap="none" spc="0" normalizeH="0" baseline="0" noProof="0" dirty="0">
                <a:ln>
                  <a:noFill/>
                </a:ln>
                <a:solidFill>
                  <a:srgbClr val="EBDDC3">
                    <a:lumMod val="25000"/>
                  </a:srgbClr>
                </a:solidFill>
                <a:effectLst/>
                <a:uLnTx/>
                <a:uFillTx/>
                <a:latin typeface="Trebuchet MS" panose="020B0603020202020204"/>
                <a:ea typeface="+mj-ea"/>
                <a:cs typeface="+mj-cs"/>
              </a:rPr>
            </a:br>
            <a:r>
              <a:rPr kumimoji="0" lang="en-US" sz="1200" b="0" i="0" u="none" strike="noStrike" kern="1200" cap="none" spc="0" normalizeH="0" baseline="0" noProof="0" dirty="0">
                <a:ln>
                  <a:noFill/>
                </a:ln>
                <a:solidFill>
                  <a:srgbClr val="EBDDC3">
                    <a:lumMod val="25000"/>
                  </a:srgbClr>
                </a:solidFill>
                <a:effectLst/>
                <a:uLnTx/>
                <a:uFillTx/>
                <a:latin typeface="Trebuchet MS" panose="020B0603020202020204"/>
                <a:ea typeface="+mj-ea"/>
                <a:cs typeface="+mj-cs"/>
              </a:rPr>
              <a:t>Office of Elementary and Secondary Education</a:t>
            </a:r>
            <a:br>
              <a:rPr kumimoji="0" lang="en-US" sz="1200" b="0" i="0" u="none" strike="noStrike" kern="1200" cap="none" spc="0" normalizeH="0" baseline="0" noProof="0" dirty="0">
                <a:ln>
                  <a:noFill/>
                </a:ln>
                <a:solidFill>
                  <a:srgbClr val="EBDDC3">
                    <a:lumMod val="25000"/>
                  </a:srgbClr>
                </a:solidFill>
                <a:effectLst/>
                <a:uLnTx/>
                <a:uFillTx/>
                <a:latin typeface="Trebuchet MS" panose="020B0603020202020204"/>
                <a:ea typeface="+mj-ea"/>
                <a:cs typeface="+mj-cs"/>
              </a:rPr>
            </a:br>
            <a:r>
              <a:rPr kumimoji="0" lang="en-US" sz="1200" b="0" i="0" u="none" strike="noStrike" kern="1200" cap="none" spc="0" normalizeH="0" baseline="0" noProof="0" dirty="0">
                <a:ln>
                  <a:noFill/>
                </a:ln>
                <a:solidFill>
                  <a:srgbClr val="EBDDC3">
                    <a:lumMod val="25000"/>
                  </a:srgbClr>
                </a:solidFill>
                <a:effectLst/>
                <a:uLnTx/>
                <a:uFillTx/>
                <a:latin typeface="Trebuchet MS" panose="020B0603020202020204"/>
                <a:ea typeface="+mj-ea"/>
                <a:cs typeface="+mj-cs"/>
              </a:rPr>
              <a:t>Office of Safe and Supportive Schools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EBDDC3">
                  <a:lumMod val="25000"/>
                </a:srgbClr>
              </a:solidFill>
              <a:effectLst/>
              <a:uLnTx/>
              <a:uFillTx/>
              <a:latin typeface="Trebuchet MS" panose="020B0603020202020204"/>
              <a:ea typeface="+mj-ea"/>
              <a:cs typeface="+mj-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94B6D2">
                  <a:lumMod val="75000"/>
                </a:srgbClr>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46C"/>
              </a:solidFill>
              <a:effectLst/>
              <a:uLnTx/>
              <a:uFillTx/>
              <a:latin typeface="Trebuchet MS" panose="020B0603020202020204"/>
              <a:ea typeface="+mj-ea"/>
              <a:cs typeface="+mj-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Trebuchet MS" panose="020B0603020202020204"/>
              <a:ea typeface="+mj-ea"/>
              <a:cs typeface="+mj-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prstClr val="black"/>
              </a:solidFill>
              <a:effectLst/>
              <a:uLnTx/>
              <a:uFillTx/>
              <a:latin typeface="Trebuchet MS" panose="020B0603020202020204"/>
              <a:ea typeface="+mj-ea"/>
              <a:cs typeface="+mj-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prstClr val="black"/>
              </a:solidFill>
              <a:effectLst/>
              <a:uLnTx/>
              <a:uFillTx/>
              <a:latin typeface="Trebuchet MS" panose="020B0603020202020204"/>
              <a:ea typeface="+mj-ea"/>
              <a:cs typeface="+mj-cs"/>
            </a:endParaRPr>
          </a:p>
        </p:txBody>
      </p:sp>
      <p:pic>
        <p:nvPicPr>
          <p:cNvPr id="19460" name="Picture 1" descr="image001">
            <a:extLst>
              <a:ext uri="{FF2B5EF4-FFF2-40B4-BE49-F238E27FC236}">
                <a16:creationId xmlns:a16="http://schemas.microsoft.com/office/drawing/2014/main" id="{B2A1E627-7C6F-4330-8FA7-BDFCECB06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28" y="313011"/>
            <a:ext cx="10989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ACE2129-3FA7-4662-9459-70EE5CE4F737}"/>
              </a:ext>
            </a:extLst>
          </p:cNvPr>
          <p:cNvSpPr txBox="1"/>
          <p:nvPr/>
        </p:nvSpPr>
        <p:spPr>
          <a:xfrm>
            <a:off x="1514475" y="1605379"/>
            <a:ext cx="8754132" cy="41242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School-Based Mental Health Services Grant Program (SBMH)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4B6D2">
                  <a:lumMod val="75000"/>
                </a:srgbClr>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rebuchet MS" panose="020B0603020202020204"/>
                <a:ea typeface="+mn-ea"/>
                <a:cs typeface="+mn-cs"/>
              </a:rPr>
              <a:t>Year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rebuchet MS" panose="020B0603020202020204"/>
                <a:ea typeface="+mn-ea"/>
                <a:cs typeface="+mn-cs"/>
              </a:rPr>
              <a:t>Interim Performance Reporting (IPR)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rebuchet MS" panose="020B0603020202020204"/>
              </a:rPr>
              <a:t>and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rebuchet MS" panose="020B0603020202020204"/>
              </a:rPr>
              <a:t>GPRA Guidance &amp; Tool</a:t>
            </a:r>
            <a:endParaRPr kumimoji="0" lang="en-US" sz="18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849F69-E71B-1F05-9055-D289F67F68B6}"/>
              </a:ext>
            </a:extLst>
          </p:cNvPr>
          <p:cNvSpPr txBox="1"/>
          <p:nvPr/>
        </p:nvSpPr>
        <p:spPr>
          <a:xfrm>
            <a:off x="0" y="229126"/>
            <a:ext cx="3409931" cy="6509474"/>
          </a:xfrm>
          <a:prstGeom prst="rect">
            <a:avLst/>
          </a:prstGeom>
          <a:noFill/>
        </p:spPr>
        <p:txBody>
          <a:bodyPr wrap="square" rtlCol="0">
            <a:spAutoFit/>
          </a:bodyPr>
          <a:lstStyle/>
          <a:p>
            <a:pPr algn="ctr"/>
            <a:r>
              <a:rPr lang="en-US" sz="2700" b="1" dirty="0">
                <a:solidFill>
                  <a:srgbClr val="018EAA"/>
                </a:solidFill>
                <a:latin typeface="+mj-lt"/>
                <a:ea typeface="+mj-ea"/>
                <a:cs typeface="+mj-cs"/>
              </a:rPr>
              <a:t>ED 524B Section A:</a:t>
            </a:r>
          </a:p>
          <a:p>
            <a:endParaRPr lang="en-US" sz="800" b="1" dirty="0">
              <a:solidFill>
                <a:srgbClr val="018EAA"/>
              </a:solidFill>
              <a:latin typeface="+mj-lt"/>
              <a:ea typeface="+mj-ea"/>
              <a:cs typeface="+mj-cs"/>
            </a:endParaRPr>
          </a:p>
          <a:p>
            <a:pPr algn="ctr"/>
            <a:r>
              <a:rPr lang="en-US" sz="1700" u="sng" dirty="0">
                <a:solidFill>
                  <a:srgbClr val="018EAA"/>
                </a:solidFill>
                <a:latin typeface="+mj-lt"/>
                <a:ea typeface="+mj-ea"/>
                <a:cs typeface="+mj-cs"/>
              </a:rPr>
              <a:t>Progress Status Charts: </a:t>
            </a:r>
            <a:r>
              <a:rPr lang="en-US" sz="1700" b="1" dirty="0">
                <a:solidFill>
                  <a:srgbClr val="018EAA"/>
                </a:solidFill>
                <a:latin typeface="+mj-lt"/>
                <a:ea typeface="+mj-ea"/>
                <a:cs typeface="+mj-cs"/>
              </a:rPr>
              <a:t>(Required for the IPR)</a:t>
            </a:r>
          </a:p>
          <a:p>
            <a:endParaRPr lang="en-US" sz="1700" dirty="0">
              <a:solidFill>
                <a:srgbClr val="018EAA"/>
              </a:solidFill>
              <a:latin typeface="+mj-lt"/>
              <a:ea typeface="+mj-ea"/>
              <a:cs typeface="+mj-cs"/>
            </a:endParaRPr>
          </a:p>
          <a:p>
            <a:r>
              <a:rPr lang="en-US" sz="1700" b="1" dirty="0">
                <a:solidFill>
                  <a:srgbClr val="018EAA"/>
                </a:solidFill>
                <a:latin typeface="+mj-lt"/>
                <a:ea typeface="+mj-ea"/>
                <a:cs typeface="+mj-cs"/>
              </a:rPr>
              <a:t>	</a:t>
            </a:r>
            <a:r>
              <a:rPr lang="en-US" sz="1700" dirty="0">
                <a:solidFill>
                  <a:srgbClr val="018EAA"/>
                </a:solidFill>
                <a:latin typeface="+mj-lt"/>
                <a:ea typeface="+mj-ea"/>
                <a:cs typeface="+mj-cs"/>
              </a:rPr>
              <a:t>List the GPRA 	Performance Measure 	and Measure Type: (and 	Project if applicable) 	only</a:t>
            </a:r>
          </a:p>
          <a:p>
            <a:r>
              <a:rPr lang="en-US" sz="1700" dirty="0">
                <a:solidFill>
                  <a:srgbClr val="018EAA"/>
                </a:solidFill>
                <a:latin typeface="+mj-lt"/>
                <a:ea typeface="+mj-ea"/>
                <a:cs typeface="+mj-cs"/>
              </a:rPr>
              <a:t>	**Numerical data is 	not required for the 	IPR**</a:t>
            </a:r>
          </a:p>
          <a:p>
            <a:endParaRPr lang="en-US" sz="800" b="1" dirty="0">
              <a:solidFill>
                <a:srgbClr val="018EAA"/>
              </a:solidFill>
              <a:latin typeface="+mj-lt"/>
              <a:ea typeface="+mj-ea"/>
              <a:cs typeface="+mj-cs"/>
            </a:endParaRPr>
          </a:p>
          <a:p>
            <a:pPr algn="ctr"/>
            <a:r>
              <a:rPr lang="en-US" sz="1700" u="sng" dirty="0">
                <a:solidFill>
                  <a:srgbClr val="018EAA"/>
                </a:solidFill>
                <a:latin typeface="+mj-lt"/>
                <a:ea typeface="+mj-ea"/>
                <a:cs typeface="+mj-cs"/>
              </a:rPr>
              <a:t>Explanation of Progress:</a:t>
            </a:r>
          </a:p>
          <a:p>
            <a:pPr algn="ctr"/>
            <a:r>
              <a:rPr lang="en-US" sz="1700" b="1" dirty="0">
                <a:solidFill>
                  <a:srgbClr val="018EAA"/>
                </a:solidFill>
                <a:latin typeface="+mj-lt"/>
                <a:ea typeface="+mj-ea"/>
                <a:cs typeface="+mj-cs"/>
              </a:rPr>
              <a:t>(Required for the IPR)</a:t>
            </a:r>
          </a:p>
          <a:p>
            <a:pPr algn="ctr"/>
            <a:endParaRPr lang="en-US" sz="1700" dirty="0">
              <a:solidFill>
                <a:srgbClr val="018EAA"/>
              </a:solidFill>
              <a:latin typeface="+mj-lt"/>
              <a:ea typeface="+mj-ea"/>
              <a:cs typeface="+mj-cs"/>
            </a:endParaRPr>
          </a:p>
          <a:p>
            <a:r>
              <a:rPr lang="en-US" sz="1700" dirty="0">
                <a:solidFill>
                  <a:srgbClr val="018EAA"/>
                </a:solidFill>
                <a:latin typeface="+mj-lt"/>
                <a:ea typeface="+mj-ea"/>
                <a:cs typeface="+mj-cs"/>
              </a:rPr>
              <a:t>	Provide a written 	explanation of your 	progress so far 	towards each GPRA 	measure and any 	individual project 	measures established 	in your application</a:t>
            </a:r>
          </a:p>
        </p:txBody>
      </p:sp>
      <p:pic>
        <p:nvPicPr>
          <p:cNvPr id="4" name="Picture 3">
            <a:extLst>
              <a:ext uri="{FF2B5EF4-FFF2-40B4-BE49-F238E27FC236}">
                <a16:creationId xmlns:a16="http://schemas.microsoft.com/office/drawing/2014/main" id="{61687449-6BB2-4AE8-7C8B-5D578277253D}"/>
              </a:ext>
            </a:extLst>
          </p:cNvPr>
          <p:cNvPicPr>
            <a:picLocks noChangeAspect="1"/>
          </p:cNvPicPr>
          <p:nvPr/>
        </p:nvPicPr>
        <p:blipFill rotWithShape="1">
          <a:blip r:embed="rId3"/>
          <a:srcRect l="29139" t="29936" r="30033" b="15433"/>
          <a:stretch/>
        </p:blipFill>
        <p:spPr>
          <a:xfrm>
            <a:off x="4288220" y="0"/>
            <a:ext cx="6821213" cy="6858000"/>
          </a:xfrm>
          <a:prstGeom prst="rect">
            <a:avLst/>
          </a:prstGeom>
        </p:spPr>
      </p:pic>
      <p:sp>
        <p:nvSpPr>
          <p:cNvPr id="2" name="TextBox 1">
            <a:extLst>
              <a:ext uri="{FF2B5EF4-FFF2-40B4-BE49-F238E27FC236}">
                <a16:creationId xmlns:a16="http://schemas.microsoft.com/office/drawing/2014/main" id="{102BCB39-9EB0-0BC7-FACA-8003BD236D3A}"/>
              </a:ext>
            </a:extLst>
          </p:cNvPr>
          <p:cNvSpPr txBox="1"/>
          <p:nvPr/>
        </p:nvSpPr>
        <p:spPr>
          <a:xfrm>
            <a:off x="4681728" y="182880"/>
            <a:ext cx="594360" cy="749808"/>
          </a:xfrm>
          <a:prstGeom prst="rect">
            <a:avLst/>
          </a:prstGeom>
          <a:solidFill>
            <a:schemeClr val="bg1"/>
          </a:solidFill>
        </p:spPr>
        <p:txBody>
          <a:bodyPr wrap="square" rtlCol="0">
            <a:spAutoFit/>
          </a:bodyPr>
          <a:lstStyle/>
          <a:p>
            <a:endParaRPr lang="en-US" dirty="0"/>
          </a:p>
        </p:txBody>
      </p:sp>
      <p:sp>
        <p:nvSpPr>
          <p:cNvPr id="3" name="Arrow: Right 2">
            <a:extLst>
              <a:ext uri="{FF2B5EF4-FFF2-40B4-BE49-F238E27FC236}">
                <a16:creationId xmlns:a16="http://schemas.microsoft.com/office/drawing/2014/main" id="{B729B447-24B1-30D5-30EF-6505560C9AA1}"/>
              </a:ext>
            </a:extLst>
          </p:cNvPr>
          <p:cNvSpPr/>
          <p:nvPr/>
        </p:nvSpPr>
        <p:spPr>
          <a:xfrm>
            <a:off x="3431354" y="481716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FBB88C-2904-91D4-BE46-305B95A150A0}"/>
              </a:ext>
            </a:extLst>
          </p:cNvPr>
          <p:cNvPicPr>
            <a:picLocks noChangeAspect="1"/>
          </p:cNvPicPr>
          <p:nvPr/>
        </p:nvPicPr>
        <p:blipFill>
          <a:blip r:embed="rId4"/>
          <a:stretch>
            <a:fillRect/>
          </a:stretch>
        </p:blipFill>
        <p:spPr>
          <a:xfrm>
            <a:off x="3430949" y="2234766"/>
            <a:ext cx="999831" cy="542591"/>
          </a:xfrm>
          <a:prstGeom prst="rect">
            <a:avLst/>
          </a:prstGeom>
        </p:spPr>
      </p:pic>
      <p:pic>
        <p:nvPicPr>
          <p:cNvPr id="7" name="Picture 6">
            <a:extLst>
              <a:ext uri="{FF2B5EF4-FFF2-40B4-BE49-F238E27FC236}">
                <a16:creationId xmlns:a16="http://schemas.microsoft.com/office/drawing/2014/main" id="{93DFF80E-C934-A068-C6BB-6B1D730F07C2}"/>
              </a:ext>
            </a:extLst>
          </p:cNvPr>
          <p:cNvPicPr>
            <a:picLocks noChangeAspect="1"/>
          </p:cNvPicPr>
          <p:nvPr/>
        </p:nvPicPr>
        <p:blipFill>
          <a:blip r:embed="rId4"/>
          <a:stretch>
            <a:fillRect/>
          </a:stretch>
        </p:blipFill>
        <p:spPr>
          <a:xfrm>
            <a:off x="3430949" y="3602336"/>
            <a:ext cx="999831" cy="542591"/>
          </a:xfrm>
          <a:prstGeom prst="rect">
            <a:avLst/>
          </a:prstGeom>
        </p:spPr>
      </p:pic>
      <p:pic>
        <p:nvPicPr>
          <p:cNvPr id="8" name="Picture 7">
            <a:extLst>
              <a:ext uri="{FF2B5EF4-FFF2-40B4-BE49-F238E27FC236}">
                <a16:creationId xmlns:a16="http://schemas.microsoft.com/office/drawing/2014/main" id="{81627C7F-7A85-4C53-AEB6-36E6819CEDED}"/>
              </a:ext>
            </a:extLst>
          </p:cNvPr>
          <p:cNvPicPr>
            <a:picLocks noChangeAspect="1"/>
          </p:cNvPicPr>
          <p:nvPr/>
        </p:nvPicPr>
        <p:blipFill>
          <a:blip r:embed="rId4"/>
          <a:stretch>
            <a:fillRect/>
          </a:stretch>
        </p:blipFill>
        <p:spPr>
          <a:xfrm>
            <a:off x="6207299" y="2234766"/>
            <a:ext cx="999831" cy="542591"/>
          </a:xfrm>
          <a:prstGeom prst="rect">
            <a:avLst/>
          </a:prstGeom>
        </p:spPr>
      </p:pic>
      <p:pic>
        <p:nvPicPr>
          <p:cNvPr id="9" name="Picture 8">
            <a:extLst>
              <a:ext uri="{FF2B5EF4-FFF2-40B4-BE49-F238E27FC236}">
                <a16:creationId xmlns:a16="http://schemas.microsoft.com/office/drawing/2014/main" id="{A6E95F0F-089C-0FEC-C8A4-1A6D5D88D949}"/>
              </a:ext>
            </a:extLst>
          </p:cNvPr>
          <p:cNvPicPr>
            <a:picLocks noChangeAspect="1"/>
          </p:cNvPicPr>
          <p:nvPr/>
        </p:nvPicPr>
        <p:blipFill>
          <a:blip r:embed="rId4"/>
          <a:stretch>
            <a:fillRect/>
          </a:stretch>
        </p:blipFill>
        <p:spPr>
          <a:xfrm>
            <a:off x="6207300" y="3618430"/>
            <a:ext cx="999831" cy="542591"/>
          </a:xfrm>
          <a:prstGeom prst="rect">
            <a:avLst/>
          </a:prstGeom>
        </p:spPr>
      </p:pic>
    </p:spTree>
    <p:extLst>
      <p:ext uri="{BB962C8B-B14F-4D97-AF65-F5344CB8AC3E}">
        <p14:creationId xmlns:p14="http://schemas.microsoft.com/office/powerpoint/2010/main" val="88665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8C7B-D4D2-4B52-B723-FFD1408DCE33}"/>
              </a:ext>
            </a:extLst>
          </p:cNvPr>
          <p:cNvSpPr>
            <a:spLocks noGrp="1"/>
          </p:cNvSpPr>
          <p:nvPr>
            <p:ph type="title"/>
          </p:nvPr>
        </p:nvSpPr>
        <p:spPr>
          <a:xfrm>
            <a:off x="568362" y="435684"/>
            <a:ext cx="7024688" cy="573088"/>
          </a:xfrm>
        </p:spPr>
        <p:txBody>
          <a:bodyPr rtlCol="0">
            <a:normAutofit fontScale="90000"/>
          </a:bodyPr>
          <a:lstStyle/>
          <a:p>
            <a:pPr>
              <a:defRPr/>
            </a:pPr>
            <a:r>
              <a:rPr lang="en-US" sz="3200" b="1" dirty="0">
                <a:solidFill>
                  <a:srgbClr val="018EAA"/>
                </a:solidFill>
              </a:rPr>
              <a:t>ED 524B: Section A (Project Status)</a:t>
            </a:r>
          </a:p>
        </p:txBody>
      </p:sp>
      <p:sp>
        <p:nvSpPr>
          <p:cNvPr id="3" name="Content Placeholder 2">
            <a:extLst>
              <a:ext uri="{FF2B5EF4-FFF2-40B4-BE49-F238E27FC236}">
                <a16:creationId xmlns:a16="http://schemas.microsoft.com/office/drawing/2014/main" id="{0AE6307B-8245-409F-9957-106F7C7952A1}"/>
              </a:ext>
            </a:extLst>
          </p:cNvPr>
          <p:cNvSpPr>
            <a:spLocks noGrp="1"/>
          </p:cNvSpPr>
          <p:nvPr>
            <p:ph idx="1"/>
          </p:nvPr>
        </p:nvSpPr>
        <p:spPr>
          <a:xfrm>
            <a:off x="568362" y="1460938"/>
            <a:ext cx="10614645" cy="5475890"/>
          </a:xfrm>
        </p:spPr>
        <p:txBody>
          <a:bodyPr rtlCol="0">
            <a:normAutofit/>
          </a:bodyPr>
          <a:lstStyle/>
          <a:p>
            <a:pPr marL="274320" indent="-274320">
              <a:spcBef>
                <a:spcPct val="0"/>
              </a:spcBef>
              <a:defRPr/>
            </a:pPr>
            <a:r>
              <a:rPr lang="en-US" sz="2800" dirty="0"/>
              <a:t>Use the Project Status Charts to input the Performance Measure and Measure Type (GPRA or Project). If you wish, you may input data, but it is not required for the IPR.</a:t>
            </a:r>
          </a:p>
          <a:p>
            <a:pPr marL="0" indent="0">
              <a:spcBef>
                <a:spcPct val="0"/>
              </a:spcBef>
              <a:buNone/>
              <a:defRPr/>
            </a:pPr>
            <a:endParaRPr lang="en-US" sz="2800" dirty="0"/>
          </a:p>
          <a:p>
            <a:pPr marL="274320" indent="-274320">
              <a:spcBef>
                <a:spcPct val="0"/>
              </a:spcBef>
              <a:defRPr/>
            </a:pPr>
            <a:r>
              <a:rPr lang="en-US" sz="2800" dirty="0"/>
              <a:t>Use the Explanation of Progress sections to explain the progress you have made on each of the GPRA measures and any individual grant measures you may have included in your application. </a:t>
            </a:r>
          </a:p>
          <a:p>
            <a:pPr marL="0" indent="0">
              <a:spcBef>
                <a:spcPct val="0"/>
              </a:spcBef>
              <a:buNone/>
              <a:defRPr/>
            </a:pPr>
            <a:endParaRPr lang="en-US" sz="2800" dirty="0"/>
          </a:p>
          <a:p>
            <a:pPr marL="274320" indent="-274320">
              <a:spcBef>
                <a:spcPct val="0"/>
              </a:spcBef>
              <a:defRPr/>
            </a:pPr>
            <a:r>
              <a:rPr lang="en-US" sz="2800" dirty="0"/>
              <a:t>If necessary, you may create multiple pages of Section A.</a:t>
            </a:r>
          </a:p>
          <a:p>
            <a:pPr marL="0" indent="0">
              <a:spcBef>
                <a:spcPct val="0"/>
              </a:spcBef>
              <a:buNone/>
              <a:defRPr/>
            </a:pPr>
            <a:endParaRPr lang="en-US" sz="2800" dirty="0"/>
          </a:p>
          <a:p>
            <a:pPr marL="0" indent="0">
              <a:spcBef>
                <a:spcPct val="0"/>
              </a:spcBef>
              <a:buNone/>
              <a:defRPr/>
            </a:pPr>
            <a:endParaRPr lang="en-US" sz="2800" dirty="0"/>
          </a:p>
          <a:p>
            <a:pPr marL="674370" lvl="1" indent="-274320">
              <a:spcBef>
                <a:spcPct val="0"/>
              </a:spcBef>
              <a:defRPr/>
            </a:pPr>
            <a:endParaRPr lang="en-US" dirty="0"/>
          </a:p>
          <a:p>
            <a:pPr marL="674370" lvl="1" indent="-274320">
              <a:spcBef>
                <a:spcPct val="0"/>
              </a:spcBef>
              <a:defRPr/>
            </a:pPr>
            <a:endParaRPr lang="en-US" dirty="0"/>
          </a:p>
          <a:p>
            <a:pPr marL="400050" lvl="1" indent="0">
              <a:spcBef>
                <a:spcPct val="0"/>
              </a:spcBef>
              <a:buNone/>
              <a:defRPr/>
            </a:pPr>
            <a:endParaRPr lang="en-US" dirty="0"/>
          </a:p>
          <a:p>
            <a:pPr marL="674370" lvl="1" indent="-274320">
              <a:lnSpc>
                <a:spcPct val="120000"/>
              </a:lnSpc>
              <a:spcBef>
                <a:spcPct val="0"/>
              </a:spcBef>
              <a:defRPr/>
            </a:pPr>
            <a:endParaRPr lang="en-US" dirty="0"/>
          </a:p>
          <a:p>
            <a:pPr marL="274320" indent="-274320">
              <a:spcBef>
                <a:spcPct val="0"/>
              </a:spcBef>
              <a:defRPr/>
            </a:pPr>
            <a:endParaRPr lang="en-US" dirty="0"/>
          </a:p>
          <a:p>
            <a:pPr marL="68580" indent="0">
              <a:spcBef>
                <a:spcPct val="0"/>
              </a:spcBef>
              <a:buNone/>
              <a:defRPr/>
            </a:pPr>
            <a:endParaRPr lang="en-US" dirty="0"/>
          </a:p>
          <a:p>
            <a:pPr marL="0" indent="0">
              <a:spcBef>
                <a:spcPct val="0"/>
              </a:spcBef>
              <a:buNone/>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D2663-AD7F-22E0-0E26-401994418EFA}"/>
              </a:ext>
            </a:extLst>
          </p:cNvPr>
          <p:cNvSpPr>
            <a:spLocks noGrp="1"/>
          </p:cNvSpPr>
          <p:nvPr>
            <p:ph type="title"/>
          </p:nvPr>
        </p:nvSpPr>
        <p:spPr/>
        <p:txBody>
          <a:bodyPr/>
          <a:lstStyle/>
          <a:p>
            <a:r>
              <a:rPr lang="en-US" dirty="0"/>
              <a:t>SBMH GPRA Overview</a:t>
            </a:r>
          </a:p>
        </p:txBody>
      </p:sp>
      <p:sp>
        <p:nvSpPr>
          <p:cNvPr id="3" name="Content Placeholder 2">
            <a:extLst>
              <a:ext uri="{FF2B5EF4-FFF2-40B4-BE49-F238E27FC236}">
                <a16:creationId xmlns:a16="http://schemas.microsoft.com/office/drawing/2014/main" id="{63598D0A-68D9-A5D5-4BC2-F6035C78025F}"/>
              </a:ext>
            </a:extLst>
          </p:cNvPr>
          <p:cNvSpPr>
            <a:spLocks noGrp="1"/>
          </p:cNvSpPr>
          <p:nvPr>
            <p:ph idx="1"/>
          </p:nvPr>
        </p:nvSpPr>
        <p:spPr/>
        <p:txBody>
          <a:bodyPr/>
          <a:lstStyle/>
          <a:p>
            <a:pPr marL="514350" indent="-514350">
              <a:buFont typeface="+mj-lt"/>
              <a:buAutoNum type="arabicPeriod"/>
            </a:pPr>
            <a:r>
              <a:rPr lang="en-US" dirty="0"/>
              <a:t>New Hires </a:t>
            </a:r>
          </a:p>
          <a:p>
            <a:pPr marL="514350" indent="-514350">
              <a:buFont typeface="+mj-lt"/>
              <a:buAutoNum type="arabicPeriod"/>
            </a:pPr>
            <a:r>
              <a:rPr lang="en-US" dirty="0"/>
              <a:t>Retained</a:t>
            </a:r>
          </a:p>
          <a:p>
            <a:pPr marL="514350" indent="-514350">
              <a:buFont typeface="+mj-lt"/>
              <a:buAutoNum type="arabicPeriod"/>
            </a:pPr>
            <a:r>
              <a:rPr lang="en-US" dirty="0"/>
              <a:t>Student/Provider Ratio</a:t>
            </a:r>
          </a:p>
          <a:p>
            <a:pPr marL="514350" indent="-514350">
              <a:buFont typeface="+mj-lt"/>
              <a:buAutoNum type="arabicPeriod"/>
            </a:pPr>
            <a:r>
              <a:rPr lang="en-US" dirty="0"/>
              <a:t>Attrition</a:t>
            </a:r>
          </a:p>
          <a:p>
            <a:pPr marL="514350" indent="-514350">
              <a:buFont typeface="+mj-lt"/>
              <a:buAutoNum type="arabicPeriod"/>
            </a:pPr>
            <a:r>
              <a:rPr lang="en-US" dirty="0"/>
              <a:t>Students Served</a:t>
            </a:r>
          </a:p>
          <a:p>
            <a:pPr marL="514350" indent="-514350">
              <a:buFont typeface="+mj-lt"/>
              <a:buAutoNum type="arabicPeriod"/>
            </a:pPr>
            <a:r>
              <a:rPr lang="en-US" dirty="0"/>
              <a:t>CP1: Diversity </a:t>
            </a:r>
          </a:p>
        </p:txBody>
      </p:sp>
      <p:pic>
        <p:nvPicPr>
          <p:cNvPr id="4" name="Picture 3">
            <a:extLst>
              <a:ext uri="{FF2B5EF4-FFF2-40B4-BE49-F238E27FC236}">
                <a16:creationId xmlns:a16="http://schemas.microsoft.com/office/drawing/2014/main" id="{759B5EB3-DF9E-139C-1F66-1F5174EAA1A5}"/>
              </a:ext>
            </a:extLst>
          </p:cNvPr>
          <p:cNvPicPr>
            <a:picLocks noChangeAspect="1"/>
          </p:cNvPicPr>
          <p:nvPr/>
        </p:nvPicPr>
        <p:blipFill>
          <a:blip r:embed="rId2"/>
          <a:stretch>
            <a:fillRect/>
          </a:stretch>
        </p:blipFill>
        <p:spPr>
          <a:xfrm>
            <a:off x="8148519" y="5542671"/>
            <a:ext cx="3624527" cy="634292"/>
          </a:xfrm>
          <a:prstGeom prst="rect">
            <a:avLst/>
          </a:prstGeom>
        </p:spPr>
      </p:pic>
    </p:spTree>
    <p:extLst>
      <p:ext uri="{BB962C8B-B14F-4D97-AF65-F5344CB8AC3E}">
        <p14:creationId xmlns:p14="http://schemas.microsoft.com/office/powerpoint/2010/main" val="354525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4BC-8A3D-2F66-35E7-F6B2B9FE38E3}"/>
              </a:ext>
            </a:extLst>
          </p:cNvPr>
          <p:cNvSpPr>
            <a:spLocks noGrp="1"/>
          </p:cNvSpPr>
          <p:nvPr>
            <p:ph type="title"/>
          </p:nvPr>
        </p:nvSpPr>
        <p:spPr>
          <a:xfrm>
            <a:off x="5868557" y="1138036"/>
            <a:ext cx="5444382" cy="1402470"/>
          </a:xfrm>
        </p:spPr>
        <p:txBody>
          <a:bodyPr anchor="t">
            <a:normAutofit/>
          </a:bodyPr>
          <a:lstStyle/>
          <a:p>
            <a:r>
              <a:rPr lang="en-US" sz="3200" dirty="0"/>
              <a:t>Key Definition</a:t>
            </a:r>
          </a:p>
        </p:txBody>
      </p:sp>
      <p:pic>
        <p:nvPicPr>
          <p:cNvPr id="5" name="Picture 4" descr="Children in botanical garden">
            <a:extLst>
              <a:ext uri="{FF2B5EF4-FFF2-40B4-BE49-F238E27FC236}">
                <a16:creationId xmlns:a16="http://schemas.microsoft.com/office/drawing/2014/main" id="{1457BA9F-E4A5-9229-1CE0-CCADD1652CD3}"/>
              </a:ext>
            </a:extLst>
          </p:cNvPr>
          <p:cNvPicPr>
            <a:picLocks noChangeAspect="1"/>
          </p:cNvPicPr>
          <p:nvPr/>
        </p:nvPicPr>
        <p:blipFill>
          <a:blip r:embed="rId2"/>
          <a:srcRect l="24948" r="24948"/>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53F2E4-4715-13E7-53BA-1E3106A44A4D}"/>
              </a:ext>
            </a:extLst>
          </p:cNvPr>
          <p:cNvSpPr>
            <a:spLocks noGrp="1"/>
          </p:cNvSpPr>
          <p:nvPr>
            <p:ph idx="1"/>
          </p:nvPr>
        </p:nvSpPr>
        <p:spPr>
          <a:xfrm>
            <a:off x="5868557" y="2551176"/>
            <a:ext cx="5444382" cy="3591207"/>
          </a:xfrm>
        </p:spPr>
        <p:txBody>
          <a:bodyPr>
            <a:normAutofit/>
          </a:bodyPr>
          <a:lstStyle/>
          <a:p>
            <a:pPr marL="0" indent="0">
              <a:buNone/>
            </a:pPr>
            <a:r>
              <a:rPr lang="en-US" sz="2000" b="1"/>
              <a:t>Unduplicated</a:t>
            </a:r>
            <a:r>
              <a:rPr lang="en-US" sz="2000"/>
              <a:t>: Counts for GPRAs 1, 2, and 3 should be unduplicated. Thus, if you counted a provider toward a GPRA in your Year 1 APR, they should not be counted toward that same GPRA in the Year 2 APR. </a:t>
            </a:r>
          </a:p>
        </p:txBody>
      </p:sp>
      <p:pic>
        <p:nvPicPr>
          <p:cNvPr id="4" name="Picture 3" descr="A logo of a company&#10;&#10;Description automatically generated">
            <a:extLst>
              <a:ext uri="{FF2B5EF4-FFF2-40B4-BE49-F238E27FC236}">
                <a16:creationId xmlns:a16="http://schemas.microsoft.com/office/drawing/2014/main" id="{66B9722C-3220-FA0E-F99F-541924570927}"/>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2417670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1C6575F-DE72-224D-E2E4-704791D2ACFF}"/>
              </a:ext>
            </a:extLst>
          </p:cNvPr>
          <p:cNvSpPr>
            <a:spLocks noGrp="1"/>
          </p:cNvSpPr>
          <p:nvPr>
            <p:ph type="title"/>
          </p:nvPr>
        </p:nvSpPr>
        <p:spPr>
          <a:xfrm>
            <a:off x="838200" y="365125"/>
            <a:ext cx="10515600" cy="1325563"/>
          </a:xfrm>
        </p:spPr>
        <p:txBody>
          <a:bodyPr>
            <a:normAutofit/>
          </a:bodyPr>
          <a:lstStyle/>
          <a:p>
            <a:r>
              <a:rPr lang="en-US" dirty="0"/>
              <a:t>GPRA 1: New Hires</a:t>
            </a: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93AC5405-C876-1226-F3B1-7ED0279A6AAB}"/>
              </a:ext>
            </a:extLst>
          </p:cNvPr>
          <p:cNvSpPr>
            <a:spLocks noGrp="1"/>
          </p:cNvSpPr>
          <p:nvPr>
            <p:ph idx="1"/>
          </p:nvPr>
        </p:nvSpPr>
        <p:spPr>
          <a:xfrm>
            <a:off x="838200" y="1825625"/>
            <a:ext cx="10515600" cy="4351338"/>
          </a:xfrm>
        </p:spPr>
        <p:txBody>
          <a:bodyPr>
            <a:normAutofit/>
          </a:bodyPr>
          <a:lstStyle/>
          <a:p>
            <a:r>
              <a:rPr lang="en-US" dirty="0"/>
              <a:t>The unduplicated, cumulative number of new school-based mental health services providers </a:t>
            </a:r>
            <a:r>
              <a:rPr lang="en-US" b="1" dirty="0"/>
              <a:t>hired for each LEA with demonstrated need</a:t>
            </a:r>
            <a:r>
              <a:rPr lang="en-US" dirty="0"/>
              <a:t> as a result of the grant.</a:t>
            </a:r>
          </a:p>
          <a:p>
            <a:r>
              <a:rPr lang="en-US" dirty="0"/>
              <a:t>Explanation of Progress:</a:t>
            </a:r>
          </a:p>
          <a:p>
            <a:pPr lvl="1"/>
            <a:r>
              <a:rPr lang="en-US" dirty="0"/>
              <a:t>List the number of providers hired using grant/matching funds in each participating LEA (e.g., LEA 1 = X hired). </a:t>
            </a:r>
          </a:p>
          <a:p>
            <a:pPr lvl="1"/>
            <a:r>
              <a:rPr lang="en-US" dirty="0"/>
              <a:t>It would also help to list the full-time equivalency (FTE) of the hired providers. For instance, you could list the total number of providers hired at .50 FTE and the number at 1.00 FTE for each LEA. </a:t>
            </a:r>
          </a:p>
          <a:p>
            <a:pPr lvl="1"/>
            <a:r>
              <a:rPr lang="en-US" dirty="0"/>
              <a:t>You could also describe any successes or challenges in hiring providers.</a:t>
            </a:r>
          </a:p>
        </p:txBody>
      </p:sp>
      <p:pic>
        <p:nvPicPr>
          <p:cNvPr id="4" name="Picture 3" descr="A logo of a company&#10;&#10;Description automatically generated">
            <a:extLst>
              <a:ext uri="{FF2B5EF4-FFF2-40B4-BE49-F238E27FC236}">
                <a16:creationId xmlns:a16="http://schemas.microsoft.com/office/drawing/2014/main" id="{060F388D-3E57-2816-8218-B5A48AB896C2}"/>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165496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E2C0EAB-88EC-E204-86C2-7FF147F3CC31}"/>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GPRA 1: Example</a:t>
            </a:r>
          </a:p>
        </p:txBody>
      </p:sp>
      <p:pic>
        <p:nvPicPr>
          <p:cNvPr id="5" name="Picture 4" descr="A logo of a company&#10;&#10;Description automatically generated">
            <a:extLst>
              <a:ext uri="{FF2B5EF4-FFF2-40B4-BE49-F238E27FC236}">
                <a16:creationId xmlns:a16="http://schemas.microsoft.com/office/drawing/2014/main" id="{877337CB-D266-0B09-7F3E-D88C9D99A22D}"/>
              </a:ext>
            </a:extLst>
          </p:cNvPr>
          <p:cNvPicPr>
            <a:picLocks noChangeAspect="1"/>
          </p:cNvPicPr>
          <p:nvPr/>
        </p:nvPicPr>
        <p:blipFill>
          <a:blip r:embed="rId2"/>
          <a:stretch>
            <a:fillRect/>
          </a:stretch>
        </p:blipFill>
        <p:spPr>
          <a:xfrm>
            <a:off x="11042917" y="5994400"/>
            <a:ext cx="863600" cy="863600"/>
          </a:xfrm>
          <a:prstGeom prst="rect">
            <a:avLst/>
          </a:prstGeom>
        </p:spPr>
      </p:pic>
      <p:graphicFrame>
        <p:nvGraphicFramePr>
          <p:cNvPr id="7" name="Content Placeholder 6">
            <a:extLst>
              <a:ext uri="{FF2B5EF4-FFF2-40B4-BE49-F238E27FC236}">
                <a16:creationId xmlns:a16="http://schemas.microsoft.com/office/drawing/2014/main" id="{82A237E4-1752-6CCB-BEC5-D0A5ABF4AE46}"/>
              </a:ext>
            </a:extLst>
          </p:cNvPr>
          <p:cNvGraphicFramePr>
            <a:graphicFrameLocks noGrp="1"/>
          </p:cNvGraphicFramePr>
          <p:nvPr>
            <p:ph idx="1"/>
          </p:nvPr>
        </p:nvGraphicFramePr>
        <p:xfrm>
          <a:off x="1771338" y="1924820"/>
          <a:ext cx="9244539" cy="4188471"/>
        </p:xfrm>
        <a:graphic>
          <a:graphicData uri="http://schemas.openxmlformats.org/drawingml/2006/table">
            <a:tbl>
              <a:tblPr firstRow="1" firstCol="1" bandRow="1"/>
              <a:tblGrid>
                <a:gridCol w="3151867">
                  <a:extLst>
                    <a:ext uri="{9D8B030D-6E8A-4147-A177-3AD203B41FA5}">
                      <a16:colId xmlns:a16="http://schemas.microsoft.com/office/drawing/2014/main" val="3311077820"/>
                    </a:ext>
                  </a:extLst>
                </a:gridCol>
                <a:gridCol w="3110210">
                  <a:extLst>
                    <a:ext uri="{9D8B030D-6E8A-4147-A177-3AD203B41FA5}">
                      <a16:colId xmlns:a16="http://schemas.microsoft.com/office/drawing/2014/main" val="3404958900"/>
                    </a:ext>
                  </a:extLst>
                </a:gridCol>
                <a:gridCol w="2982462">
                  <a:extLst>
                    <a:ext uri="{9D8B030D-6E8A-4147-A177-3AD203B41FA5}">
                      <a16:colId xmlns:a16="http://schemas.microsoft.com/office/drawing/2014/main" val="1973843501"/>
                    </a:ext>
                  </a:extLst>
                </a:gridCol>
              </a:tblGrid>
              <a:tr h="598353">
                <a:tc>
                  <a:txBody>
                    <a:bodyPr/>
                    <a:lstStyle/>
                    <a:p>
                      <a:pPr marL="0" marR="0" algn="l" fontAlgn="t">
                        <a:lnSpc>
                          <a:spcPct val="107000"/>
                        </a:lnSpc>
                        <a:spcBef>
                          <a:spcPts val="0"/>
                        </a:spcBef>
                        <a:spcAft>
                          <a:spcPts val="0"/>
                        </a:spcAft>
                      </a:pPr>
                      <a:r>
                        <a:rPr lang="en-US" sz="3000" b="1" i="0" u="none" strike="noStrike">
                          <a:effectLst/>
                          <a:latin typeface="Aptos" panose="020B0004020202020204" pitchFamily="34" charset="0"/>
                          <a:ea typeface="Aptos" panose="020B0004020202020204" pitchFamily="34" charset="0"/>
                          <a:cs typeface="Times New Roman" panose="02020603050405020304" pitchFamily="18" charset="0"/>
                        </a:rPr>
                        <a:t>SBMH Providers</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1" i="0" u="none" strike="noStrike">
                          <a:effectLst/>
                          <a:latin typeface="Aptos" panose="020B0004020202020204" pitchFamily="34" charset="0"/>
                          <a:ea typeface="Aptos" panose="020B0004020202020204" pitchFamily="34" charset="0"/>
                          <a:cs typeface="Times New Roman" panose="02020603050405020304" pitchFamily="18" charset="0"/>
                        </a:rPr>
                        <a:t>Year 1</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1" i="0" u="none" strike="noStrike">
                          <a:effectLst/>
                          <a:latin typeface="Aptos" panose="020B0004020202020204" pitchFamily="34" charset="0"/>
                          <a:ea typeface="Aptos" panose="020B0004020202020204" pitchFamily="34" charset="0"/>
                          <a:cs typeface="Times New Roman" panose="02020603050405020304" pitchFamily="18" charset="0"/>
                        </a:rPr>
                        <a:t>Year 2</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6357192"/>
                  </a:ext>
                </a:extLst>
              </a:tr>
              <a:tr h="598353">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Jane </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New Hire</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154949"/>
                  </a:ext>
                </a:extLst>
              </a:tr>
              <a:tr h="598353">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Alex</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New Hire</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2654308"/>
                  </a:ext>
                </a:extLst>
              </a:tr>
              <a:tr h="598353">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Jaquon</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New Hire</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35953773"/>
                  </a:ext>
                </a:extLst>
              </a:tr>
              <a:tr h="598353">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Sherman</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solidFill>
                            <a:srgbClr val="000000"/>
                          </a:solidFill>
                          <a:effectLst/>
                          <a:latin typeface="Aptos" panose="020B0004020202020204" pitchFamily="34" charset="0"/>
                          <a:ea typeface="Aptos" panose="020B0004020202020204" pitchFamily="34" charset="0"/>
                          <a:cs typeface="Times New Roman" panose="02020603050405020304" pitchFamily="18" charset="0"/>
                        </a:rPr>
                        <a:t>New Hire</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79029257"/>
                  </a:ext>
                </a:extLst>
              </a:tr>
              <a:tr h="598353">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Eliza</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 </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New Hire</a:t>
                      </a:r>
                      <a:endParaRPr lang="en-US" sz="4500" b="0" i="0" u="none" strike="noStrike" dirty="0">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0221497"/>
                  </a:ext>
                </a:extLst>
              </a:tr>
              <a:tr h="598353">
                <a:tc>
                  <a:txBody>
                    <a:bodyPr/>
                    <a:lstStyle/>
                    <a:p>
                      <a:pPr marL="0" marR="0" algn="l" fontAlgn="t">
                        <a:lnSpc>
                          <a:spcPct val="107000"/>
                        </a:lnSpc>
                        <a:spcBef>
                          <a:spcPts val="0"/>
                        </a:spcBef>
                        <a:spcAft>
                          <a:spcPts val="0"/>
                        </a:spcAft>
                      </a:pPr>
                      <a:r>
                        <a:rPr lang="en-US" sz="3000" b="1" i="0" u="none" strike="noStrike">
                          <a:effectLst/>
                          <a:latin typeface="Aptos" panose="020B0004020202020204" pitchFamily="34" charset="0"/>
                          <a:ea typeface="Aptos" panose="020B0004020202020204" pitchFamily="34" charset="0"/>
                          <a:cs typeface="Times New Roman" panose="02020603050405020304" pitchFamily="18" charset="0"/>
                        </a:rPr>
                        <a:t>GPRA 1</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a:effectLst/>
                          <a:latin typeface="Aptos" panose="020B0004020202020204" pitchFamily="34" charset="0"/>
                          <a:ea typeface="Aptos" panose="020B0004020202020204" pitchFamily="34" charset="0"/>
                          <a:cs typeface="Times New Roman" panose="02020603050405020304" pitchFamily="18" charset="0"/>
                        </a:rPr>
                        <a:t>2</a:t>
                      </a:r>
                      <a:endParaRPr lang="en-US" sz="4500" b="0" i="0" u="none" strike="noStrike">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3000" b="0" i="0" u="none" strike="noStrike" dirty="0">
                          <a:effectLst/>
                          <a:latin typeface="Aptos" panose="020B0004020202020204" pitchFamily="34" charset="0"/>
                          <a:ea typeface="Aptos" panose="020B0004020202020204" pitchFamily="34" charset="0"/>
                          <a:cs typeface="Times New Roman" panose="02020603050405020304" pitchFamily="18" charset="0"/>
                        </a:rPr>
                        <a:t>3</a:t>
                      </a:r>
                      <a:endParaRPr lang="en-US" sz="4500" b="0" i="0" u="none" strike="noStrike" dirty="0">
                        <a:effectLst/>
                        <a:latin typeface="Arial" panose="020B0604020202020204" pitchFamily="34" charset="0"/>
                      </a:endParaRPr>
                    </a:p>
                  </a:txBody>
                  <a:tcPr marL="169877" marR="169877" marT="235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6020753"/>
                  </a:ext>
                </a:extLst>
              </a:tr>
            </a:tbl>
          </a:graphicData>
        </a:graphic>
      </p:graphicFrame>
    </p:spTree>
    <p:extLst>
      <p:ext uri="{BB962C8B-B14F-4D97-AF65-F5344CB8AC3E}">
        <p14:creationId xmlns:p14="http://schemas.microsoft.com/office/powerpoint/2010/main" val="2500632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C5D5CC0-91F0-3825-2EB0-F6614FA2FC2E}"/>
              </a:ext>
            </a:extLst>
          </p:cNvPr>
          <p:cNvSpPr>
            <a:spLocks noGrp="1"/>
          </p:cNvSpPr>
          <p:nvPr>
            <p:ph type="title"/>
          </p:nvPr>
        </p:nvSpPr>
        <p:spPr>
          <a:xfrm>
            <a:off x="838200" y="365125"/>
            <a:ext cx="10515600" cy="1325563"/>
          </a:xfrm>
        </p:spPr>
        <p:txBody>
          <a:bodyPr>
            <a:normAutofit/>
          </a:bodyPr>
          <a:lstStyle/>
          <a:p>
            <a:r>
              <a:rPr lang="en-US" dirty="0"/>
              <a:t>GPRA 2: Retained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012AC56-03B3-FA95-A444-82DEE421C3FE}"/>
              </a:ext>
            </a:extLst>
          </p:cNvPr>
          <p:cNvSpPr>
            <a:spLocks noGrp="1"/>
          </p:cNvSpPr>
          <p:nvPr>
            <p:ph idx="1"/>
          </p:nvPr>
        </p:nvSpPr>
        <p:spPr>
          <a:xfrm>
            <a:off x="838200" y="1825625"/>
            <a:ext cx="10515600" cy="4351338"/>
          </a:xfrm>
        </p:spPr>
        <p:txBody>
          <a:bodyPr>
            <a:normAutofit/>
          </a:bodyPr>
          <a:lstStyle/>
          <a:p>
            <a:r>
              <a:rPr lang="en-US" dirty="0"/>
              <a:t>The unduplicated, cumulative number of school-based mental health services </a:t>
            </a:r>
            <a:r>
              <a:rPr lang="en-US" b="1" dirty="0"/>
              <a:t>providers</a:t>
            </a:r>
            <a:r>
              <a:rPr lang="en-US" dirty="0"/>
              <a:t> </a:t>
            </a:r>
            <a:r>
              <a:rPr lang="en-US" b="1" dirty="0"/>
              <a:t>retained</a:t>
            </a:r>
            <a:r>
              <a:rPr lang="en-US" dirty="0"/>
              <a:t> in LEAs with demonstrated need as a result of the grant.</a:t>
            </a:r>
          </a:p>
          <a:p>
            <a:r>
              <a:rPr lang="en-US" dirty="0"/>
              <a:t>Explanation of Progress</a:t>
            </a:r>
          </a:p>
          <a:p>
            <a:pPr lvl="1"/>
            <a:r>
              <a:rPr lang="en-US" dirty="0"/>
              <a:t>Note which activities or strategies were used to support retention. Examples might include retention bonuses, professional development opportunities, and mentorship programs. </a:t>
            </a:r>
          </a:p>
          <a:p>
            <a:pPr lvl="1"/>
            <a:endParaRPr lang="en-US" dirty="0"/>
          </a:p>
        </p:txBody>
      </p:sp>
      <p:pic>
        <p:nvPicPr>
          <p:cNvPr id="4" name="Picture 3" descr="A logo of a company&#10;&#10;Description automatically generated">
            <a:extLst>
              <a:ext uri="{FF2B5EF4-FFF2-40B4-BE49-F238E27FC236}">
                <a16:creationId xmlns:a16="http://schemas.microsoft.com/office/drawing/2014/main" id="{1994F249-4B7B-031C-8CD5-751B99F1DE84}"/>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4229131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FAB65DE-7B9D-C52C-F8FB-BC6E00E32D70}"/>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GPRA 2: Example</a:t>
            </a:r>
          </a:p>
        </p:txBody>
      </p:sp>
      <p:pic>
        <p:nvPicPr>
          <p:cNvPr id="5" name="Picture 4" descr="A logo of a company&#10;&#10;Description automatically generated">
            <a:extLst>
              <a:ext uri="{FF2B5EF4-FFF2-40B4-BE49-F238E27FC236}">
                <a16:creationId xmlns:a16="http://schemas.microsoft.com/office/drawing/2014/main" id="{8BEB50EE-35D8-C50B-4BDF-136C3281A04C}"/>
              </a:ext>
            </a:extLst>
          </p:cNvPr>
          <p:cNvPicPr>
            <a:picLocks noChangeAspect="1"/>
          </p:cNvPicPr>
          <p:nvPr/>
        </p:nvPicPr>
        <p:blipFill>
          <a:blip r:embed="rId2"/>
          <a:stretch>
            <a:fillRect/>
          </a:stretch>
        </p:blipFill>
        <p:spPr>
          <a:xfrm>
            <a:off x="11042917" y="5994400"/>
            <a:ext cx="863600" cy="863600"/>
          </a:xfrm>
          <a:prstGeom prst="rect">
            <a:avLst/>
          </a:prstGeom>
        </p:spPr>
      </p:pic>
      <p:graphicFrame>
        <p:nvGraphicFramePr>
          <p:cNvPr id="7" name="Table 6">
            <a:extLst>
              <a:ext uri="{FF2B5EF4-FFF2-40B4-BE49-F238E27FC236}">
                <a16:creationId xmlns:a16="http://schemas.microsoft.com/office/drawing/2014/main" id="{0174B559-5B88-A7B2-47ED-47A7A8593297}"/>
              </a:ext>
            </a:extLst>
          </p:cNvPr>
          <p:cNvGraphicFramePr>
            <a:graphicFrameLocks noGrp="1"/>
          </p:cNvGraphicFramePr>
          <p:nvPr/>
        </p:nvGraphicFramePr>
        <p:xfrm>
          <a:off x="1537406" y="1966293"/>
          <a:ext cx="9117188" cy="4452165"/>
        </p:xfrm>
        <a:graphic>
          <a:graphicData uri="http://schemas.openxmlformats.org/drawingml/2006/table">
            <a:tbl>
              <a:tblPr firstRow="1" firstCol="1" bandRow="1"/>
              <a:tblGrid>
                <a:gridCol w="2769481">
                  <a:extLst>
                    <a:ext uri="{9D8B030D-6E8A-4147-A177-3AD203B41FA5}">
                      <a16:colId xmlns:a16="http://schemas.microsoft.com/office/drawing/2014/main" val="3476988252"/>
                    </a:ext>
                  </a:extLst>
                </a:gridCol>
                <a:gridCol w="2822838">
                  <a:extLst>
                    <a:ext uri="{9D8B030D-6E8A-4147-A177-3AD203B41FA5}">
                      <a16:colId xmlns:a16="http://schemas.microsoft.com/office/drawing/2014/main" val="3611945892"/>
                    </a:ext>
                  </a:extLst>
                </a:gridCol>
                <a:gridCol w="3524869">
                  <a:extLst>
                    <a:ext uri="{9D8B030D-6E8A-4147-A177-3AD203B41FA5}">
                      <a16:colId xmlns:a16="http://schemas.microsoft.com/office/drawing/2014/main" val="1793237143"/>
                    </a:ext>
                  </a:extLst>
                </a:gridCol>
              </a:tblGrid>
              <a:tr h="494685">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SBMH Providers</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2443810"/>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Amina</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Retained</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088564056"/>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Kai</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Retained</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685988229"/>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Luca</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Left Position</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503A"/>
                    </a:solidFill>
                  </a:tcPr>
                </a:tc>
                <a:extLst>
                  <a:ext uri="{0D108BD9-81ED-4DB2-BD59-A6C34878D82A}">
                    <a16:rowId xmlns:a16="http://schemas.microsoft.com/office/drawing/2014/main" val="450768538"/>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Sofia</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77303044"/>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James</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91179271"/>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Nia</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23141167"/>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Ravi</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09627771"/>
                  </a:ext>
                </a:extLst>
              </a:tr>
              <a:tr h="494685">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2</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0</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2</a:t>
                      </a:r>
                      <a:endParaRPr lang="en-US" sz="3700" b="0" i="0" u="none" strike="noStrike" dirty="0">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3415717"/>
                  </a:ext>
                </a:extLst>
              </a:tr>
            </a:tbl>
          </a:graphicData>
        </a:graphic>
      </p:graphicFrame>
    </p:spTree>
    <p:extLst>
      <p:ext uri="{BB962C8B-B14F-4D97-AF65-F5344CB8AC3E}">
        <p14:creationId xmlns:p14="http://schemas.microsoft.com/office/powerpoint/2010/main" val="238808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FE2F1E4-45F0-BCEF-E709-A250D5765C92}"/>
              </a:ext>
            </a:extLst>
          </p:cNvPr>
          <p:cNvSpPr>
            <a:spLocks noGrp="1"/>
          </p:cNvSpPr>
          <p:nvPr>
            <p:ph type="title"/>
          </p:nvPr>
        </p:nvSpPr>
        <p:spPr>
          <a:xfrm>
            <a:off x="838200" y="365125"/>
            <a:ext cx="10515600" cy="1325563"/>
          </a:xfrm>
        </p:spPr>
        <p:txBody>
          <a:bodyPr>
            <a:normAutofit/>
          </a:bodyPr>
          <a:lstStyle/>
          <a:p>
            <a:r>
              <a:rPr lang="en-US" dirty="0"/>
              <a:t>GPRA 3: Student/Provider Ratio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E670D2E-8660-C714-3D67-68AD3E7726E0}"/>
              </a:ext>
            </a:extLst>
          </p:cNvPr>
          <p:cNvSpPr>
            <a:spLocks noGrp="1"/>
          </p:cNvSpPr>
          <p:nvPr>
            <p:ph idx="1"/>
          </p:nvPr>
        </p:nvSpPr>
        <p:spPr>
          <a:xfrm>
            <a:off x="838200" y="1825625"/>
            <a:ext cx="10515600" cy="4351338"/>
          </a:xfrm>
        </p:spPr>
        <p:txBody>
          <a:bodyPr>
            <a:normAutofit/>
          </a:bodyPr>
          <a:lstStyle/>
          <a:p>
            <a:r>
              <a:rPr lang="en-US" dirty="0"/>
              <a:t>The </a:t>
            </a:r>
            <a:r>
              <a:rPr lang="en-US" b="1" dirty="0"/>
              <a:t>ratio of students </a:t>
            </a:r>
            <a:r>
              <a:rPr lang="en-US" dirty="0"/>
              <a:t>to school-based mental health services </a:t>
            </a:r>
            <a:r>
              <a:rPr lang="en-US" b="1" dirty="0"/>
              <a:t>providers</a:t>
            </a:r>
            <a:r>
              <a:rPr lang="en-US" dirty="0"/>
              <a:t> for each LEA with demonstrated need served by the grant, and the numbers of school-based mental health services providers and students used to calculate the ratio.</a:t>
            </a:r>
          </a:p>
          <a:p>
            <a:r>
              <a:rPr lang="en-US" dirty="0"/>
              <a:t>Explanation of Progress</a:t>
            </a:r>
          </a:p>
          <a:p>
            <a:pPr lvl="1"/>
            <a:r>
              <a:rPr lang="en-US" dirty="0"/>
              <a:t>List the ratio of students to providers within each participating LEA (e.g., LEA 1 = A/B). </a:t>
            </a:r>
          </a:p>
          <a:p>
            <a:pPr lvl="1"/>
            <a:endParaRPr lang="en-US" dirty="0"/>
          </a:p>
        </p:txBody>
      </p:sp>
      <p:pic>
        <p:nvPicPr>
          <p:cNvPr id="4" name="Picture 3" descr="A logo of a company&#10;&#10;Description automatically generated">
            <a:extLst>
              <a:ext uri="{FF2B5EF4-FFF2-40B4-BE49-F238E27FC236}">
                <a16:creationId xmlns:a16="http://schemas.microsoft.com/office/drawing/2014/main" id="{2609A655-69A8-A62D-A020-488C991C12C5}"/>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97851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4059748-6BA4-CBC6-53C2-F54F55533140}"/>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GPRA 3: Example</a:t>
            </a:r>
          </a:p>
        </p:txBody>
      </p:sp>
      <p:pic>
        <p:nvPicPr>
          <p:cNvPr id="6" name="Picture 5" descr="A logo of a company&#10;&#10;Description automatically generated">
            <a:extLst>
              <a:ext uri="{FF2B5EF4-FFF2-40B4-BE49-F238E27FC236}">
                <a16:creationId xmlns:a16="http://schemas.microsoft.com/office/drawing/2014/main" id="{A24E586F-865F-49F7-5ADF-7BFF8DB90F88}"/>
              </a:ext>
            </a:extLst>
          </p:cNvPr>
          <p:cNvPicPr>
            <a:picLocks noChangeAspect="1"/>
          </p:cNvPicPr>
          <p:nvPr/>
        </p:nvPicPr>
        <p:blipFill>
          <a:blip r:embed="rId2"/>
          <a:stretch>
            <a:fillRect/>
          </a:stretch>
        </p:blipFill>
        <p:spPr>
          <a:xfrm>
            <a:off x="11042917" y="5994400"/>
            <a:ext cx="863600" cy="863600"/>
          </a:xfrm>
          <a:prstGeom prst="rect">
            <a:avLst/>
          </a:prstGeom>
        </p:spPr>
      </p:pic>
      <p:graphicFrame>
        <p:nvGraphicFramePr>
          <p:cNvPr id="7" name="Table 6">
            <a:extLst>
              <a:ext uri="{FF2B5EF4-FFF2-40B4-BE49-F238E27FC236}">
                <a16:creationId xmlns:a16="http://schemas.microsoft.com/office/drawing/2014/main" id="{660494CD-BD57-8661-2696-9101EFAFA63A}"/>
              </a:ext>
            </a:extLst>
          </p:cNvPr>
          <p:cNvGraphicFramePr>
            <a:graphicFrameLocks noGrp="1"/>
          </p:cNvGraphicFramePr>
          <p:nvPr/>
        </p:nvGraphicFramePr>
        <p:xfrm>
          <a:off x="432223" y="1925729"/>
          <a:ext cx="11327550" cy="3718897"/>
        </p:xfrm>
        <a:graphic>
          <a:graphicData uri="http://schemas.openxmlformats.org/drawingml/2006/table">
            <a:tbl>
              <a:tblPr firstRow="1" firstCol="1" bandRow="1"/>
              <a:tblGrid>
                <a:gridCol w="3820665">
                  <a:extLst>
                    <a:ext uri="{9D8B030D-6E8A-4147-A177-3AD203B41FA5}">
                      <a16:colId xmlns:a16="http://schemas.microsoft.com/office/drawing/2014/main" val="3221957072"/>
                    </a:ext>
                  </a:extLst>
                </a:gridCol>
                <a:gridCol w="1876443">
                  <a:extLst>
                    <a:ext uri="{9D8B030D-6E8A-4147-A177-3AD203B41FA5}">
                      <a16:colId xmlns:a16="http://schemas.microsoft.com/office/drawing/2014/main" val="2233293496"/>
                    </a:ext>
                  </a:extLst>
                </a:gridCol>
                <a:gridCol w="1876443">
                  <a:extLst>
                    <a:ext uri="{9D8B030D-6E8A-4147-A177-3AD203B41FA5}">
                      <a16:colId xmlns:a16="http://schemas.microsoft.com/office/drawing/2014/main" val="23114479"/>
                    </a:ext>
                  </a:extLst>
                </a:gridCol>
                <a:gridCol w="1876443">
                  <a:extLst>
                    <a:ext uri="{9D8B030D-6E8A-4147-A177-3AD203B41FA5}">
                      <a16:colId xmlns:a16="http://schemas.microsoft.com/office/drawing/2014/main" val="400470611"/>
                    </a:ext>
                  </a:extLst>
                </a:gridCol>
                <a:gridCol w="1877556">
                  <a:extLst>
                    <a:ext uri="{9D8B030D-6E8A-4147-A177-3AD203B41FA5}">
                      <a16:colId xmlns:a16="http://schemas.microsoft.com/office/drawing/2014/main" val="3691271528"/>
                    </a:ext>
                  </a:extLst>
                </a:gridCol>
              </a:tblGrid>
              <a:tr h="537030">
                <a:tc>
                  <a:txBody>
                    <a:bodyPr/>
                    <a:lstStyle/>
                    <a:p>
                      <a:pPr marL="0" marR="0" algn="l"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3100" b="0" i="0" u="none" strike="noStrike">
                        <a:effectLst/>
                        <a:latin typeface="Arial" panose="020B0604020202020204" pitchFamily="34" charset="0"/>
                      </a:endParaRPr>
                    </a:p>
                  </a:txBody>
                  <a:tcPr marL="160265" marR="160265" marT="80133" marB="801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fontAlgn="t">
                        <a:lnSpc>
                          <a:spcPct val="107000"/>
                        </a:lnSpc>
                        <a:spcBef>
                          <a:spcPts val="0"/>
                        </a:spcBef>
                        <a:spcAft>
                          <a:spcPts val="0"/>
                        </a:spcAft>
                      </a:pPr>
                      <a:r>
                        <a:rPr lang="en-US" sz="2100" b="1"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3100" b="0" i="0" u="none" strike="noStrike" dirty="0">
                        <a:effectLst/>
                        <a:latin typeface="Arial" panose="020B0604020202020204" pitchFamily="34" charset="0"/>
                      </a:endParaRPr>
                    </a:p>
                  </a:txBody>
                  <a:tcPr marL="160265" marR="160265" marT="80133" marB="801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85175626"/>
                  </a:ext>
                </a:extLst>
              </a:tr>
              <a:tr h="393459">
                <a:tc>
                  <a:txBody>
                    <a:bodyPr/>
                    <a:lstStyle/>
                    <a:p>
                      <a:pPr marL="0" marR="0" algn="l"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SBMH LEAs</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Students</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Providers</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Students</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Providers</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6373282"/>
                  </a:ext>
                </a:extLst>
              </a:tr>
              <a:tr h="732230">
                <a:tc>
                  <a:txBody>
                    <a:bodyPr/>
                    <a:lstStyle/>
                    <a:p>
                      <a:pPr marL="0" marR="0" algn="l" fontAlgn="t">
                        <a:lnSpc>
                          <a:spcPct val="107000"/>
                        </a:lnSpc>
                        <a:spcBef>
                          <a:spcPts val="0"/>
                        </a:spcBef>
                        <a:spcAft>
                          <a:spcPts val="0"/>
                        </a:spcAft>
                      </a:pPr>
                      <a:r>
                        <a:rPr lang="en-US" sz="2100" b="1" i="0" u="none" strike="noStrike">
                          <a:effectLst/>
                          <a:latin typeface="Aptos" panose="020B0004020202020204" pitchFamily="34" charset="0"/>
                          <a:ea typeface="Aptos" panose="020B0004020202020204" pitchFamily="34" charset="0"/>
                          <a:cs typeface="Times New Roman" panose="02020603050405020304" pitchFamily="18" charset="0"/>
                        </a:rPr>
                        <a:t>Pine Ridge Unified School District</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14,500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45</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14,600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47</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5077247"/>
                  </a:ext>
                </a:extLst>
              </a:tr>
              <a:tr h="393459">
                <a:tc>
                  <a:txBody>
                    <a:bodyPr/>
                    <a:lstStyle/>
                    <a:p>
                      <a:pPr marL="0" marR="0" algn="l" fontAlgn="t">
                        <a:lnSpc>
                          <a:spcPct val="107000"/>
                        </a:lnSpc>
                        <a:spcBef>
                          <a:spcPts val="0"/>
                        </a:spcBef>
                        <a:spcAft>
                          <a:spcPts val="0"/>
                        </a:spcAft>
                      </a:pPr>
                      <a:r>
                        <a:rPr lang="en-US" sz="2100" b="1" i="0" u="none" strike="noStrike">
                          <a:effectLst/>
                          <a:latin typeface="Aptos" panose="020B0004020202020204" pitchFamily="34" charset="0"/>
                          <a:ea typeface="Aptos" panose="020B0004020202020204" pitchFamily="34" charset="0"/>
                          <a:cs typeface="Times New Roman" panose="02020603050405020304" pitchFamily="18" charset="0"/>
                        </a:rPr>
                        <a:t>Cedar Valley Public Schools</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8,200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28</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8,400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26</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6369845"/>
                  </a:ext>
                </a:extLst>
              </a:tr>
              <a:tr h="393459">
                <a:tc>
                  <a:txBody>
                    <a:bodyPr/>
                    <a:lstStyle/>
                    <a:p>
                      <a:pPr marL="0" marR="0" algn="l" fontAlgn="t">
                        <a:lnSpc>
                          <a:spcPct val="107000"/>
                        </a:lnSpc>
                        <a:spcBef>
                          <a:spcPts val="0"/>
                        </a:spcBef>
                        <a:spcAft>
                          <a:spcPts val="0"/>
                        </a:spcAft>
                      </a:pPr>
                      <a:r>
                        <a:rPr lang="en-US" sz="2100" b="1" i="0" u="none" strike="noStrike">
                          <a:effectLst/>
                          <a:latin typeface="Aptos" panose="020B0004020202020204" pitchFamily="34" charset="0"/>
                          <a:ea typeface="Aptos" panose="020B0004020202020204" pitchFamily="34" charset="0"/>
                          <a:cs typeface="Times New Roman" panose="02020603050405020304" pitchFamily="18" charset="0"/>
                        </a:rPr>
                        <a:t>Maple Grove School District</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11,300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34</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11,400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35</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8537145"/>
                  </a:ext>
                </a:extLst>
              </a:tr>
              <a:tr h="732230">
                <a:tc>
                  <a:txBody>
                    <a:bodyPr/>
                    <a:lstStyle/>
                    <a:p>
                      <a:pPr marL="0" marR="0" algn="l" fontAlgn="t">
                        <a:lnSpc>
                          <a:spcPct val="107000"/>
                        </a:lnSpc>
                        <a:spcBef>
                          <a:spcPts val="0"/>
                        </a:spcBef>
                        <a:spcAft>
                          <a:spcPts val="0"/>
                        </a:spcAft>
                      </a:pPr>
                      <a:r>
                        <a:rPr lang="en-US" sz="2100" b="1" i="0" u="none" strike="noStrike">
                          <a:effectLst/>
                          <a:latin typeface="Aptos" panose="020B0004020202020204" pitchFamily="34" charset="0"/>
                          <a:ea typeface="Aptos" panose="020B0004020202020204" pitchFamily="34" charset="0"/>
                          <a:cs typeface="Times New Roman" panose="02020603050405020304" pitchFamily="18" charset="0"/>
                        </a:rPr>
                        <a:t>Blue River Educational District</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9,700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30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9,700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30</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8195113"/>
                  </a:ext>
                </a:extLst>
              </a:tr>
              <a:tr h="537030">
                <a:tc>
                  <a:txBody>
                    <a:bodyPr/>
                    <a:lstStyle/>
                    <a:p>
                      <a:pPr marL="0" marR="0" algn="l" fontAlgn="t">
                        <a:lnSpc>
                          <a:spcPct val="107000"/>
                        </a:lnSpc>
                        <a:spcBef>
                          <a:spcPts val="0"/>
                        </a:spcBef>
                        <a:spcAft>
                          <a:spcPts val="0"/>
                        </a:spcAft>
                      </a:pPr>
                      <a:r>
                        <a:rPr lang="en-US" sz="21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3</a:t>
                      </a:r>
                      <a:endParaRPr lang="en-US" sz="3100" b="0" i="0" u="none" strike="noStrike">
                        <a:effectLst/>
                        <a:latin typeface="Arial" panose="020B0604020202020204" pitchFamily="34" charset="0"/>
                      </a:endParaRPr>
                    </a:p>
                  </a:txBody>
                  <a:tcPr marL="120199" marR="120199" marT="166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fontAlgn="t">
                        <a:lnSpc>
                          <a:spcPct val="107000"/>
                        </a:lnSpc>
                        <a:spcBef>
                          <a:spcPts val="0"/>
                        </a:spcBef>
                        <a:spcAft>
                          <a:spcPts val="0"/>
                        </a:spcAft>
                      </a:pPr>
                      <a:r>
                        <a:rPr lang="en-US" sz="21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43,700/137</a:t>
                      </a:r>
                      <a:endParaRPr lang="en-US" sz="3100" b="0" i="0" u="none" strike="noStrike">
                        <a:effectLst/>
                        <a:latin typeface="Arial" panose="020B0604020202020204" pitchFamily="34" charset="0"/>
                      </a:endParaRPr>
                    </a:p>
                  </a:txBody>
                  <a:tcPr marL="160265" marR="160265" marT="80133" marB="801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fontAlgn="t">
                        <a:lnSpc>
                          <a:spcPct val="107000"/>
                        </a:lnSpc>
                        <a:spcBef>
                          <a:spcPts val="0"/>
                        </a:spcBef>
                        <a:spcAft>
                          <a:spcPts val="0"/>
                        </a:spcAft>
                      </a:pPr>
                      <a:r>
                        <a:rPr lang="en-US" sz="21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44,100/138</a:t>
                      </a:r>
                      <a:endParaRPr lang="en-US" sz="3100" b="0" i="0" u="none" strike="noStrike" dirty="0">
                        <a:effectLst/>
                        <a:latin typeface="Arial" panose="020B0604020202020204" pitchFamily="34" charset="0"/>
                      </a:endParaRPr>
                    </a:p>
                  </a:txBody>
                  <a:tcPr marL="160265" marR="160265" marT="80133" marB="801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79943337"/>
                  </a:ext>
                </a:extLst>
              </a:tr>
            </a:tbl>
          </a:graphicData>
        </a:graphic>
      </p:graphicFrame>
    </p:spTree>
    <p:extLst>
      <p:ext uri="{BB962C8B-B14F-4D97-AF65-F5344CB8AC3E}">
        <p14:creationId xmlns:p14="http://schemas.microsoft.com/office/powerpoint/2010/main" val="216163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81D4C0A-1B96-46E2-A610-444024956CA8}"/>
              </a:ext>
            </a:extLst>
          </p:cNvPr>
          <p:cNvSpPr>
            <a:spLocks noGrp="1" noChangeArrowheads="1"/>
          </p:cNvSpPr>
          <p:nvPr>
            <p:ph type="title"/>
          </p:nvPr>
        </p:nvSpPr>
        <p:spPr>
          <a:xfrm>
            <a:off x="429111" y="609600"/>
            <a:ext cx="6447501" cy="1320800"/>
          </a:xfrm>
        </p:spPr>
        <p:txBody>
          <a:bodyPr>
            <a:normAutofit/>
          </a:bodyPr>
          <a:lstStyle/>
          <a:p>
            <a:r>
              <a:rPr lang="en-US" altLang="en-US" b="1" dirty="0">
                <a:solidFill>
                  <a:srgbClr val="018EAA"/>
                </a:solidFill>
              </a:rPr>
              <a:t>AGENDA</a:t>
            </a:r>
          </a:p>
        </p:txBody>
      </p:sp>
      <p:graphicFrame>
        <p:nvGraphicFramePr>
          <p:cNvPr id="20485" name="Rectangle 3">
            <a:extLst>
              <a:ext uri="{FF2B5EF4-FFF2-40B4-BE49-F238E27FC236}">
                <a16:creationId xmlns:a16="http://schemas.microsoft.com/office/drawing/2014/main" id="{1C75AFD8-51A1-45C9-936D-341E39E4BD29}"/>
              </a:ext>
            </a:extLst>
          </p:cNvPr>
          <p:cNvGraphicFramePr>
            <a:graphicFrameLocks noGrp="1"/>
          </p:cNvGraphicFramePr>
          <p:nvPr>
            <p:ph idx="1"/>
            <p:extLst>
              <p:ext uri="{D42A27DB-BD31-4B8C-83A1-F6EECF244321}">
                <p14:modId xmlns:p14="http://schemas.microsoft.com/office/powerpoint/2010/main" val="2153080350"/>
              </p:ext>
            </p:extLst>
          </p:nvPr>
        </p:nvGraphicFramePr>
        <p:xfrm>
          <a:off x="2032001" y="1930400"/>
          <a:ext cx="6447234"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589BB7-F1E5-D947-94F7-C95520212BF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7EFAEDD-B791-A4A0-04A2-D3CD0D4B0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E11B4999-35AD-D671-8B9A-64DA4816E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F9441B5-431D-45D0-3362-F811525E12B0}"/>
              </a:ext>
            </a:extLst>
          </p:cNvPr>
          <p:cNvSpPr>
            <a:spLocks noGrp="1"/>
          </p:cNvSpPr>
          <p:nvPr>
            <p:ph type="title"/>
          </p:nvPr>
        </p:nvSpPr>
        <p:spPr>
          <a:xfrm>
            <a:off x="838200" y="365125"/>
            <a:ext cx="10515600" cy="1325563"/>
          </a:xfrm>
        </p:spPr>
        <p:txBody>
          <a:bodyPr>
            <a:normAutofit/>
          </a:bodyPr>
          <a:lstStyle/>
          <a:p>
            <a:r>
              <a:rPr lang="en-US" dirty="0"/>
              <a:t>GPRA 4: Attrition</a:t>
            </a:r>
          </a:p>
        </p:txBody>
      </p:sp>
      <p:sp>
        <p:nvSpPr>
          <p:cNvPr id="12" name="Arc 11">
            <a:extLst>
              <a:ext uri="{FF2B5EF4-FFF2-40B4-BE49-F238E27FC236}">
                <a16:creationId xmlns:a16="http://schemas.microsoft.com/office/drawing/2014/main" id="{75C7420D-ED1C-205C-D67E-7295307EE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E87576C-C0FA-7B02-B962-4212B5C00556}"/>
              </a:ext>
            </a:extLst>
          </p:cNvPr>
          <p:cNvSpPr>
            <a:spLocks noGrp="1"/>
          </p:cNvSpPr>
          <p:nvPr>
            <p:ph idx="1"/>
          </p:nvPr>
        </p:nvSpPr>
        <p:spPr>
          <a:xfrm>
            <a:off x="838200" y="1825625"/>
            <a:ext cx="10515600" cy="4351338"/>
          </a:xfrm>
        </p:spPr>
        <p:txBody>
          <a:bodyPr>
            <a:normAutofit/>
          </a:bodyPr>
          <a:lstStyle/>
          <a:p>
            <a:r>
              <a:rPr lang="en-US" dirty="0"/>
              <a:t>The </a:t>
            </a:r>
            <a:r>
              <a:rPr lang="en-US" b="1" dirty="0"/>
              <a:t>attrition rate </a:t>
            </a:r>
            <a:r>
              <a:rPr lang="en-US" dirty="0"/>
              <a:t>of school-based mental health providers for each LEA with a demonstrated need that is participating in the grant.</a:t>
            </a:r>
          </a:p>
          <a:p>
            <a:r>
              <a:rPr lang="en-US" dirty="0"/>
              <a:t>Explanation of Progress</a:t>
            </a:r>
          </a:p>
          <a:p>
            <a:pPr lvl="1"/>
            <a:r>
              <a:rPr lang="en-US" dirty="0"/>
              <a:t>Provide the total number of providers at the start of the reporting period and the number that left during the reporting period. </a:t>
            </a:r>
          </a:p>
          <a:p>
            <a:pPr lvl="1"/>
            <a:r>
              <a:rPr lang="en-US" dirty="0"/>
              <a:t>Also, report the total number of providers for each LEA at the beginning and the end of the reporting period. </a:t>
            </a:r>
          </a:p>
          <a:p>
            <a:pPr lvl="1"/>
            <a:r>
              <a:rPr lang="en-US" dirty="0"/>
              <a:t>Finally, if available, list the reasons for attrition. </a:t>
            </a:r>
          </a:p>
          <a:p>
            <a:pPr lvl="1"/>
            <a:endParaRPr lang="en-US" dirty="0"/>
          </a:p>
        </p:txBody>
      </p:sp>
      <p:pic>
        <p:nvPicPr>
          <p:cNvPr id="4" name="Picture 3" descr="A logo of a company&#10;&#10;Description automatically generated">
            <a:extLst>
              <a:ext uri="{FF2B5EF4-FFF2-40B4-BE49-F238E27FC236}">
                <a16:creationId xmlns:a16="http://schemas.microsoft.com/office/drawing/2014/main" id="{A39FD2AD-74A8-A43F-45BF-F47E31175189}"/>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232851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50E7A6-18ED-4833-E152-D423F6C70EEE}"/>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Rectangle 4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ectangle 4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ectangle 4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549806B-B81B-2FED-2DCD-A719097205B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GPRA 4: Example</a:t>
            </a:r>
          </a:p>
        </p:txBody>
      </p:sp>
      <p:pic>
        <p:nvPicPr>
          <p:cNvPr id="5" name="Picture 4" descr="A logo of a company&#10;&#10;Description automatically generated">
            <a:extLst>
              <a:ext uri="{FF2B5EF4-FFF2-40B4-BE49-F238E27FC236}">
                <a16:creationId xmlns:a16="http://schemas.microsoft.com/office/drawing/2014/main" id="{8432D05C-2FC9-1524-5939-1C5E1A49E554}"/>
              </a:ext>
            </a:extLst>
          </p:cNvPr>
          <p:cNvPicPr>
            <a:picLocks noChangeAspect="1"/>
          </p:cNvPicPr>
          <p:nvPr/>
        </p:nvPicPr>
        <p:blipFill>
          <a:blip r:embed="rId2"/>
          <a:stretch>
            <a:fillRect/>
          </a:stretch>
        </p:blipFill>
        <p:spPr>
          <a:xfrm>
            <a:off x="11042917" y="5994400"/>
            <a:ext cx="863600" cy="863600"/>
          </a:xfrm>
          <a:prstGeom prst="rect">
            <a:avLst/>
          </a:prstGeom>
        </p:spPr>
      </p:pic>
      <p:graphicFrame>
        <p:nvGraphicFramePr>
          <p:cNvPr id="6" name="Table 5">
            <a:extLst>
              <a:ext uri="{FF2B5EF4-FFF2-40B4-BE49-F238E27FC236}">
                <a16:creationId xmlns:a16="http://schemas.microsoft.com/office/drawing/2014/main" id="{879734FD-5C0E-7D97-34C3-72CFDA25A8D5}"/>
              </a:ext>
            </a:extLst>
          </p:cNvPr>
          <p:cNvGraphicFramePr>
            <a:graphicFrameLocks noGrp="1"/>
          </p:cNvGraphicFramePr>
          <p:nvPr/>
        </p:nvGraphicFramePr>
        <p:xfrm>
          <a:off x="501660" y="1877028"/>
          <a:ext cx="10371146" cy="4452165"/>
        </p:xfrm>
        <a:graphic>
          <a:graphicData uri="http://schemas.openxmlformats.org/drawingml/2006/table">
            <a:tbl>
              <a:tblPr firstRow="1" firstCol="1" bandRow="1"/>
              <a:tblGrid>
                <a:gridCol w="2769481">
                  <a:extLst>
                    <a:ext uri="{9D8B030D-6E8A-4147-A177-3AD203B41FA5}">
                      <a16:colId xmlns:a16="http://schemas.microsoft.com/office/drawing/2014/main" val="3812126215"/>
                    </a:ext>
                  </a:extLst>
                </a:gridCol>
                <a:gridCol w="2822838">
                  <a:extLst>
                    <a:ext uri="{9D8B030D-6E8A-4147-A177-3AD203B41FA5}">
                      <a16:colId xmlns:a16="http://schemas.microsoft.com/office/drawing/2014/main" val="1682742370"/>
                    </a:ext>
                  </a:extLst>
                </a:gridCol>
                <a:gridCol w="4778827">
                  <a:extLst>
                    <a:ext uri="{9D8B030D-6E8A-4147-A177-3AD203B41FA5}">
                      <a16:colId xmlns:a16="http://schemas.microsoft.com/office/drawing/2014/main" val="1255421197"/>
                    </a:ext>
                  </a:extLst>
                </a:gridCol>
              </a:tblGrid>
              <a:tr h="494685">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SBMH Providers</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5966339"/>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Ayseha</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Retained</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169021450"/>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Carlos</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Retained</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037869929"/>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Ming</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Left Position</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503A"/>
                    </a:solidFill>
                  </a:tcPr>
                </a:tc>
                <a:extLst>
                  <a:ext uri="{0D108BD9-81ED-4DB2-BD59-A6C34878D82A}">
                    <a16:rowId xmlns:a16="http://schemas.microsoft.com/office/drawing/2014/main" val="2754782308"/>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Amara</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49054511"/>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Dmitri</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54662371"/>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Sofia</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448027"/>
                  </a:ext>
                </a:extLst>
              </a:tr>
              <a:tr h="494685">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Khaled</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New Hire, but then Left Position</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E503A"/>
                    </a:solidFill>
                  </a:tcPr>
                </a:tc>
                <a:extLst>
                  <a:ext uri="{0D108BD9-81ED-4DB2-BD59-A6C34878D82A}">
                    <a16:rowId xmlns:a16="http://schemas.microsoft.com/office/drawing/2014/main" val="1065400859"/>
                  </a:ext>
                </a:extLst>
              </a:tr>
              <a:tr h="494685">
                <a:tc>
                  <a:txBody>
                    <a:bodyPr/>
                    <a:lstStyle/>
                    <a:p>
                      <a:pPr marL="0" marR="0" algn="l" fontAlgn="t">
                        <a:lnSpc>
                          <a:spcPct val="107000"/>
                        </a:lnSpc>
                        <a:spcBef>
                          <a:spcPts val="0"/>
                        </a:spcBef>
                        <a:spcAft>
                          <a:spcPts val="0"/>
                        </a:spcAft>
                      </a:pPr>
                      <a:r>
                        <a:rPr lang="en-US" sz="25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4</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0</a:t>
                      </a:r>
                      <a:endParaRPr lang="en-US" sz="3700" b="0" i="0" u="none" strike="noStrike">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5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2</a:t>
                      </a:r>
                      <a:endParaRPr lang="en-US" sz="3700" b="0" i="0" u="none" strike="noStrike" dirty="0">
                        <a:effectLst/>
                        <a:latin typeface="Arial" panose="020B0604020202020204" pitchFamily="34" charset="0"/>
                      </a:endParaRPr>
                    </a:p>
                  </a:txBody>
                  <a:tcPr marL="140299" marR="140299" marT="19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0348405"/>
                  </a:ext>
                </a:extLst>
              </a:tr>
            </a:tbl>
          </a:graphicData>
        </a:graphic>
      </p:graphicFrame>
    </p:spTree>
    <p:extLst>
      <p:ext uri="{BB962C8B-B14F-4D97-AF65-F5344CB8AC3E}">
        <p14:creationId xmlns:p14="http://schemas.microsoft.com/office/powerpoint/2010/main" val="175242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1EDA3B-0581-C47B-28D6-EAFA95E4520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1733DB-33A0-4110-9CD3-2129A6AF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B9E16E44-7CCC-F7F4-99B5-513113C09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FE93C67-B6D8-D774-1120-04E4D7B24651}"/>
              </a:ext>
            </a:extLst>
          </p:cNvPr>
          <p:cNvSpPr>
            <a:spLocks noGrp="1"/>
          </p:cNvSpPr>
          <p:nvPr>
            <p:ph type="title"/>
          </p:nvPr>
        </p:nvSpPr>
        <p:spPr>
          <a:xfrm>
            <a:off x="838200" y="365125"/>
            <a:ext cx="10515600" cy="1325563"/>
          </a:xfrm>
        </p:spPr>
        <p:txBody>
          <a:bodyPr>
            <a:normAutofit/>
          </a:bodyPr>
          <a:lstStyle/>
          <a:p>
            <a:r>
              <a:rPr lang="en-US" dirty="0"/>
              <a:t>GPRA 5: Students Served</a:t>
            </a:r>
          </a:p>
        </p:txBody>
      </p:sp>
      <p:sp>
        <p:nvSpPr>
          <p:cNvPr id="12" name="Arc 11">
            <a:extLst>
              <a:ext uri="{FF2B5EF4-FFF2-40B4-BE49-F238E27FC236}">
                <a16:creationId xmlns:a16="http://schemas.microsoft.com/office/drawing/2014/main" id="{5D335FA7-83B5-FB16-E6FB-80B38AB3B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5CD9D5A-0BA1-6965-0007-39C5AECDE6B7}"/>
              </a:ext>
            </a:extLst>
          </p:cNvPr>
          <p:cNvSpPr>
            <a:spLocks noGrp="1"/>
          </p:cNvSpPr>
          <p:nvPr>
            <p:ph idx="1"/>
          </p:nvPr>
        </p:nvSpPr>
        <p:spPr>
          <a:xfrm>
            <a:off x="838200" y="1825625"/>
            <a:ext cx="10515600" cy="4351338"/>
          </a:xfrm>
        </p:spPr>
        <p:txBody>
          <a:bodyPr>
            <a:normAutofit/>
          </a:bodyPr>
          <a:lstStyle/>
          <a:p>
            <a:r>
              <a:rPr lang="en-US" dirty="0"/>
              <a:t>The </a:t>
            </a:r>
            <a:r>
              <a:rPr lang="en-US" b="1" dirty="0"/>
              <a:t>total number of students </a:t>
            </a:r>
            <a:r>
              <a:rPr lang="en-US" dirty="0"/>
              <a:t>who received school-based mental health services as a result of the grant.</a:t>
            </a:r>
          </a:p>
          <a:p>
            <a:r>
              <a:rPr lang="en-US" dirty="0"/>
              <a:t>Explanation of Progress</a:t>
            </a:r>
          </a:p>
          <a:p>
            <a:pPr lvl="1"/>
            <a:r>
              <a:rPr lang="en-US" dirty="0"/>
              <a:t>Describe what services were provided and how grant or matching funds supported them.  </a:t>
            </a:r>
          </a:p>
          <a:p>
            <a:pPr lvl="1"/>
            <a:endParaRPr lang="en-US" dirty="0"/>
          </a:p>
        </p:txBody>
      </p:sp>
      <p:pic>
        <p:nvPicPr>
          <p:cNvPr id="4" name="Picture 3" descr="A logo of a company&#10;&#10;Description automatically generated">
            <a:extLst>
              <a:ext uri="{FF2B5EF4-FFF2-40B4-BE49-F238E27FC236}">
                <a16:creationId xmlns:a16="http://schemas.microsoft.com/office/drawing/2014/main" id="{A32F312A-CBE9-6FFB-3FC2-1AFEDC3EB503}"/>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1393871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D3CADC-2EDF-5091-BC78-72A33D1BAA8A}"/>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Rectangle 5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2" name="Rectangle 6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Rectangle 6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948924B-086E-B818-3C00-6C69D3B7A61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GPRA 5: Example</a:t>
            </a:r>
          </a:p>
        </p:txBody>
      </p:sp>
      <p:pic>
        <p:nvPicPr>
          <p:cNvPr id="5" name="Picture 4" descr="A logo of a company&#10;&#10;Description automatically generated">
            <a:extLst>
              <a:ext uri="{FF2B5EF4-FFF2-40B4-BE49-F238E27FC236}">
                <a16:creationId xmlns:a16="http://schemas.microsoft.com/office/drawing/2014/main" id="{E4258A0A-98D9-31C7-D85B-856365A44863}"/>
              </a:ext>
            </a:extLst>
          </p:cNvPr>
          <p:cNvPicPr>
            <a:picLocks noChangeAspect="1"/>
          </p:cNvPicPr>
          <p:nvPr/>
        </p:nvPicPr>
        <p:blipFill>
          <a:blip r:embed="rId2"/>
          <a:stretch>
            <a:fillRect/>
          </a:stretch>
        </p:blipFill>
        <p:spPr>
          <a:xfrm>
            <a:off x="11042917" y="5994400"/>
            <a:ext cx="863600" cy="863600"/>
          </a:xfrm>
          <a:prstGeom prst="rect">
            <a:avLst/>
          </a:prstGeom>
        </p:spPr>
      </p:pic>
      <p:graphicFrame>
        <p:nvGraphicFramePr>
          <p:cNvPr id="3" name="Table 2">
            <a:extLst>
              <a:ext uri="{FF2B5EF4-FFF2-40B4-BE49-F238E27FC236}">
                <a16:creationId xmlns:a16="http://schemas.microsoft.com/office/drawing/2014/main" id="{04EDD081-4EAA-B5E8-1BD2-329A4EEBB144}"/>
              </a:ext>
            </a:extLst>
          </p:cNvPr>
          <p:cNvGraphicFramePr>
            <a:graphicFrameLocks noGrp="1"/>
          </p:cNvGraphicFramePr>
          <p:nvPr/>
        </p:nvGraphicFramePr>
        <p:xfrm>
          <a:off x="1318683" y="1932997"/>
          <a:ext cx="9554629" cy="4174199"/>
        </p:xfrm>
        <a:graphic>
          <a:graphicData uri="http://schemas.openxmlformats.org/drawingml/2006/table">
            <a:tbl>
              <a:tblPr firstRow="1" firstCol="1" bandRow="1"/>
              <a:tblGrid>
                <a:gridCol w="6188577">
                  <a:extLst>
                    <a:ext uri="{9D8B030D-6E8A-4147-A177-3AD203B41FA5}">
                      <a16:colId xmlns:a16="http://schemas.microsoft.com/office/drawing/2014/main" val="696654434"/>
                    </a:ext>
                  </a:extLst>
                </a:gridCol>
                <a:gridCol w="1550504">
                  <a:extLst>
                    <a:ext uri="{9D8B030D-6E8A-4147-A177-3AD203B41FA5}">
                      <a16:colId xmlns:a16="http://schemas.microsoft.com/office/drawing/2014/main" val="1658872137"/>
                    </a:ext>
                  </a:extLst>
                </a:gridCol>
                <a:gridCol w="1815548">
                  <a:extLst>
                    <a:ext uri="{9D8B030D-6E8A-4147-A177-3AD203B41FA5}">
                      <a16:colId xmlns:a16="http://schemas.microsoft.com/office/drawing/2014/main" val="2149118022"/>
                    </a:ext>
                  </a:extLst>
                </a:gridCol>
              </a:tblGrid>
              <a:tr h="606015">
                <a:tc>
                  <a:txBody>
                    <a:bodyPr/>
                    <a:lstStyle/>
                    <a:p>
                      <a:pPr marL="0" marR="0" algn="l" fontAlgn="t">
                        <a:lnSpc>
                          <a:spcPct val="107000"/>
                        </a:lnSpc>
                        <a:spcBef>
                          <a:spcPts val="0"/>
                        </a:spcBef>
                        <a:spcAft>
                          <a:spcPts val="0"/>
                        </a:spcAft>
                      </a:pPr>
                      <a:r>
                        <a:rPr lang="en-US" sz="2800" b="1"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SBMH LEAs</a:t>
                      </a:r>
                      <a:endParaRPr lang="en-US" sz="4400" b="0" i="0" u="none" strike="noStrike" dirty="0">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7751258"/>
                  </a:ext>
                </a:extLst>
              </a:tr>
              <a:tr h="1144124">
                <a:tc>
                  <a:txBody>
                    <a:bodyPr/>
                    <a:lstStyle/>
                    <a:p>
                      <a:pPr marL="0" marR="0" algn="l" fontAlgn="t">
                        <a:lnSpc>
                          <a:spcPct val="107000"/>
                        </a:lnSpc>
                        <a:spcBef>
                          <a:spcPts val="0"/>
                        </a:spcBef>
                        <a:spcAft>
                          <a:spcPts val="0"/>
                        </a:spcAft>
                      </a:pPr>
                      <a:r>
                        <a:rPr lang="en-US" sz="2800" b="0" i="0" u="none" strike="noStrike" dirty="0">
                          <a:effectLst/>
                          <a:latin typeface="Aptos" panose="020B0004020202020204" pitchFamily="34" charset="0"/>
                          <a:ea typeface="Aptos" panose="020B0004020202020204" pitchFamily="34" charset="0"/>
                          <a:cs typeface="Times New Roman" panose="02020603050405020304" pitchFamily="18" charset="0"/>
                        </a:rPr>
                        <a:t>Willow Creek Independent School District</a:t>
                      </a:r>
                      <a:endParaRPr lang="en-US" sz="4400" b="0" i="0" u="none" strike="noStrike" dirty="0">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1,200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1,450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2867147"/>
                  </a:ext>
                </a:extLst>
              </a:tr>
              <a:tr h="606015">
                <a:tc>
                  <a:txBody>
                    <a:bodyPr/>
                    <a:lstStyle/>
                    <a:p>
                      <a:pPr marL="0" marR="0" algn="l" fontAlgn="t">
                        <a:lnSpc>
                          <a:spcPct val="107000"/>
                        </a:lnSpc>
                        <a:spcBef>
                          <a:spcPts val="0"/>
                        </a:spcBef>
                        <a:spcAft>
                          <a:spcPts val="0"/>
                        </a:spcAft>
                      </a:pPr>
                      <a:r>
                        <a:rPr lang="en-US" sz="2800" b="0" i="0" u="none" strike="noStrike">
                          <a:effectLst/>
                          <a:latin typeface="Aptos" panose="020B0004020202020204" pitchFamily="34" charset="0"/>
                          <a:ea typeface="Aptos" panose="020B0004020202020204" pitchFamily="34" charset="0"/>
                          <a:cs typeface="Times New Roman" panose="02020603050405020304" pitchFamily="18" charset="0"/>
                        </a:rPr>
                        <a:t>Redwood Hills School District </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900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1,100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1312310"/>
                  </a:ext>
                </a:extLst>
              </a:tr>
              <a:tr h="606015">
                <a:tc>
                  <a:txBody>
                    <a:bodyPr/>
                    <a:lstStyle/>
                    <a:p>
                      <a:pPr marL="0" marR="0" algn="l" fontAlgn="t">
                        <a:lnSpc>
                          <a:spcPct val="107000"/>
                        </a:lnSpc>
                        <a:spcBef>
                          <a:spcPts val="0"/>
                        </a:spcBef>
                        <a:spcAft>
                          <a:spcPts val="0"/>
                        </a:spcAft>
                      </a:pPr>
                      <a:r>
                        <a:rPr lang="en-US" sz="2800" b="0" i="0" u="none" strike="noStrike">
                          <a:effectLst/>
                          <a:latin typeface="Aptos" panose="020B0004020202020204" pitchFamily="34" charset="0"/>
                          <a:ea typeface="Aptos" panose="020B0004020202020204" pitchFamily="34" charset="0"/>
                          <a:cs typeface="Times New Roman" panose="02020603050405020304" pitchFamily="18" charset="0"/>
                        </a:rPr>
                        <a:t>Silver Lake Educational District</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1,050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1,300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5812407"/>
                  </a:ext>
                </a:extLst>
              </a:tr>
              <a:tr h="606015">
                <a:tc>
                  <a:txBody>
                    <a:bodyPr/>
                    <a:lstStyle/>
                    <a:p>
                      <a:pPr marL="0" marR="0" algn="l" fontAlgn="t">
                        <a:lnSpc>
                          <a:spcPct val="107000"/>
                        </a:lnSpc>
                        <a:spcBef>
                          <a:spcPts val="0"/>
                        </a:spcBef>
                        <a:spcAft>
                          <a:spcPts val="0"/>
                        </a:spcAft>
                      </a:pPr>
                      <a:r>
                        <a:rPr lang="en-US" sz="2800" b="0" i="0" u="none" strike="noStrike">
                          <a:effectLst/>
                          <a:latin typeface="Aptos" panose="020B0004020202020204" pitchFamily="34" charset="0"/>
                          <a:ea typeface="Aptos" panose="020B0004020202020204" pitchFamily="34" charset="0"/>
                          <a:cs typeface="Times New Roman" panose="02020603050405020304" pitchFamily="18" charset="0"/>
                        </a:rPr>
                        <a:t>Oakwood Unified School District</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1,300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1,500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9349357"/>
                  </a:ext>
                </a:extLst>
              </a:tr>
              <a:tr h="606015">
                <a:tc>
                  <a:txBody>
                    <a:bodyPr/>
                    <a:lstStyle/>
                    <a:p>
                      <a:pPr marL="0" marR="0" algn="l" fontAlgn="t">
                        <a:lnSpc>
                          <a:spcPct val="107000"/>
                        </a:lnSpc>
                        <a:spcBef>
                          <a:spcPts val="0"/>
                        </a:spcBef>
                        <a:spcAft>
                          <a:spcPts val="0"/>
                        </a:spcAft>
                      </a:pPr>
                      <a:r>
                        <a:rPr lang="en-US" sz="2800" b="1"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GPRA 5</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a:solidFill>
                            <a:srgbClr val="000000"/>
                          </a:solidFill>
                          <a:effectLst/>
                          <a:latin typeface="Aptos" panose="020B0004020202020204" pitchFamily="34" charset="0"/>
                          <a:ea typeface="Aptos" panose="020B0004020202020204" pitchFamily="34" charset="0"/>
                          <a:cs typeface="Aptos" panose="020B0004020202020204" pitchFamily="34" charset="0"/>
                        </a:rPr>
                        <a:t>4,450</a:t>
                      </a:r>
                      <a:endParaRPr lang="en-US" sz="4400" b="0" i="0" u="none" strike="noStrike">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800" b="0" i="0" u="none" strike="noStrike" dirty="0">
                          <a:solidFill>
                            <a:srgbClr val="000000"/>
                          </a:solidFill>
                          <a:effectLst/>
                          <a:latin typeface="Aptos" panose="020B0004020202020204" pitchFamily="34" charset="0"/>
                          <a:ea typeface="Aptos" panose="020B0004020202020204" pitchFamily="34" charset="0"/>
                          <a:cs typeface="Aptos" panose="020B0004020202020204" pitchFamily="34" charset="0"/>
                        </a:rPr>
                        <a:t>5,350</a:t>
                      </a:r>
                      <a:endParaRPr lang="en-US" sz="4400" b="0" i="0" u="none" strike="noStrike" dirty="0">
                        <a:effectLst/>
                        <a:latin typeface="Arial" panose="020B0604020202020204" pitchFamily="34" charset="0"/>
                      </a:endParaRPr>
                    </a:p>
                  </a:txBody>
                  <a:tcPr marL="189239" marR="189239" marT="262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9270317"/>
                  </a:ext>
                </a:extLst>
              </a:tr>
            </a:tbl>
          </a:graphicData>
        </a:graphic>
      </p:graphicFrame>
    </p:spTree>
    <p:extLst>
      <p:ext uri="{BB962C8B-B14F-4D97-AF65-F5344CB8AC3E}">
        <p14:creationId xmlns:p14="http://schemas.microsoft.com/office/powerpoint/2010/main" val="226593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CEFA69-AFB0-4879-A973-19EE17935392}"/>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GPRA 6: Diversity</a:t>
            </a:r>
          </a:p>
        </p:txBody>
      </p:sp>
      <p:sp>
        <p:nvSpPr>
          <p:cNvPr id="3" name="Content Placeholder 2">
            <a:extLst>
              <a:ext uri="{FF2B5EF4-FFF2-40B4-BE49-F238E27FC236}">
                <a16:creationId xmlns:a16="http://schemas.microsoft.com/office/drawing/2014/main" id="{40B3C322-9E59-030E-77D1-86BD99EFDB90}"/>
              </a:ext>
            </a:extLst>
          </p:cNvPr>
          <p:cNvSpPr>
            <a:spLocks noGrp="1"/>
          </p:cNvSpPr>
          <p:nvPr>
            <p:ph idx="1"/>
          </p:nvPr>
        </p:nvSpPr>
        <p:spPr>
          <a:xfrm>
            <a:off x="4810259" y="649480"/>
            <a:ext cx="6555347" cy="5546047"/>
          </a:xfrm>
        </p:spPr>
        <p:txBody>
          <a:bodyPr anchor="ctr">
            <a:normAutofit/>
          </a:bodyPr>
          <a:lstStyle/>
          <a:p>
            <a:pPr marL="0" indent="0">
              <a:buNone/>
            </a:pPr>
            <a:r>
              <a:rPr lang="en-US" b="1" dirty="0"/>
              <a:t>Competitive Preference Priority 1</a:t>
            </a:r>
          </a:p>
          <a:p>
            <a:pPr marL="0" indent="0">
              <a:buNone/>
            </a:pPr>
            <a:r>
              <a:rPr lang="en-US" sz="2400" dirty="0"/>
              <a:t>To meet this priority, applicants must propose a plan to increase the number of credentialed school-based mental health services providers in LEAs with demonstrated need who are from diverse backgrounds or who are from communities served by the LEAs with demonstrated need.</a:t>
            </a:r>
          </a:p>
        </p:txBody>
      </p:sp>
      <p:pic>
        <p:nvPicPr>
          <p:cNvPr id="4" name="Picture 3" descr="A logo of a company&#10;&#10;Description automatically generated">
            <a:extLst>
              <a:ext uri="{FF2B5EF4-FFF2-40B4-BE49-F238E27FC236}">
                <a16:creationId xmlns:a16="http://schemas.microsoft.com/office/drawing/2014/main" id="{9FEE8671-73FF-BC56-26BC-0699842043DC}"/>
              </a:ext>
            </a:extLst>
          </p:cNvPr>
          <p:cNvPicPr>
            <a:picLocks noChangeAspect="1"/>
          </p:cNvPicPr>
          <p:nvPr/>
        </p:nvPicPr>
        <p:blipFill>
          <a:blip r:embed="rId2"/>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2736081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F91E023-3A46-8E5F-D02E-3AA8F934026E}"/>
              </a:ext>
            </a:extLst>
          </p:cNvPr>
          <p:cNvSpPr>
            <a:spLocks noGrp="1"/>
          </p:cNvSpPr>
          <p:nvPr>
            <p:ph type="title"/>
          </p:nvPr>
        </p:nvSpPr>
        <p:spPr>
          <a:xfrm>
            <a:off x="838200" y="365125"/>
            <a:ext cx="10515600" cy="1325563"/>
          </a:xfrm>
        </p:spPr>
        <p:txBody>
          <a:bodyPr>
            <a:normAutofit/>
          </a:bodyPr>
          <a:lstStyle/>
          <a:p>
            <a:r>
              <a:rPr lang="en-US" dirty="0"/>
              <a:t>GPRA 6: Diversity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947BF8BF-88AB-E16D-E7F2-EA87986EF391}"/>
              </a:ext>
            </a:extLst>
          </p:cNvPr>
          <p:cNvSpPr>
            <a:spLocks noGrp="1"/>
          </p:cNvSpPr>
          <p:nvPr>
            <p:ph idx="1"/>
          </p:nvPr>
        </p:nvSpPr>
        <p:spPr>
          <a:xfrm>
            <a:off x="838200" y="1825625"/>
            <a:ext cx="10515600" cy="4351338"/>
          </a:xfrm>
        </p:spPr>
        <p:txBody>
          <a:bodyPr>
            <a:normAutofit lnSpcReduction="10000"/>
          </a:bodyPr>
          <a:lstStyle/>
          <a:p>
            <a:r>
              <a:rPr lang="en-US" dirty="0"/>
              <a:t>For grantees that addressed </a:t>
            </a:r>
            <a:r>
              <a:rPr lang="en-US" b="1" dirty="0"/>
              <a:t>competitive preference priority 1</a:t>
            </a:r>
            <a:r>
              <a:rPr lang="en-US" dirty="0"/>
              <a:t>, the number of such grantees that met their goal of increasing the diversity of school-based mental health services providers.</a:t>
            </a:r>
          </a:p>
          <a:p>
            <a:pPr lvl="1"/>
            <a:r>
              <a:rPr lang="en-US" dirty="0"/>
              <a:t>Enter </a:t>
            </a:r>
            <a:r>
              <a:rPr lang="en-US" b="1" dirty="0"/>
              <a:t>999</a:t>
            </a:r>
            <a:r>
              <a:rPr lang="en-US" dirty="0"/>
              <a:t> for raw target and actual numbers</a:t>
            </a:r>
          </a:p>
          <a:p>
            <a:r>
              <a:rPr lang="en-US" dirty="0"/>
              <a:t>Explanation of Progress</a:t>
            </a:r>
          </a:p>
          <a:p>
            <a:pPr lvl="1"/>
            <a:r>
              <a:rPr lang="en-US" dirty="0"/>
              <a:t>Indicate whether you intended to address this performance measure (</a:t>
            </a:r>
            <a:r>
              <a:rPr lang="en-US" b="1" dirty="0"/>
              <a:t>Yes/No</a:t>
            </a:r>
            <a:r>
              <a:rPr lang="en-US" dirty="0"/>
              <a:t>). </a:t>
            </a:r>
          </a:p>
          <a:p>
            <a:pPr lvl="1"/>
            <a:r>
              <a:rPr lang="en-US" dirty="0"/>
              <a:t>Also, specify whether you met your annual target goal for increasing the diversity of school-based mental health service providers in participating LEAs (</a:t>
            </a:r>
            <a:r>
              <a:rPr lang="en-US" b="1" dirty="0"/>
              <a:t>Yes/No</a:t>
            </a:r>
            <a:r>
              <a:rPr lang="en-US" dirty="0"/>
              <a:t>). </a:t>
            </a:r>
          </a:p>
          <a:p>
            <a:pPr lvl="1"/>
            <a:r>
              <a:rPr lang="en-US" dirty="0"/>
              <a:t>Finally, please share how you defined diversity and provide information related to hired providers. </a:t>
            </a:r>
          </a:p>
        </p:txBody>
      </p:sp>
      <p:pic>
        <p:nvPicPr>
          <p:cNvPr id="4" name="Picture 3" descr="A logo of a company&#10;&#10;Description automatically generated">
            <a:extLst>
              <a:ext uri="{FF2B5EF4-FFF2-40B4-BE49-F238E27FC236}">
                <a16:creationId xmlns:a16="http://schemas.microsoft.com/office/drawing/2014/main" id="{40FB1D99-9A7E-A70C-CA5D-8218D2DE2F73}"/>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1089942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9183EF-7825-3759-2A67-1217328C43B6}"/>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GPRA 4: Example</a:t>
            </a:r>
          </a:p>
        </p:txBody>
      </p:sp>
      <p:graphicFrame>
        <p:nvGraphicFramePr>
          <p:cNvPr id="5" name="Content Placeholder 4">
            <a:extLst>
              <a:ext uri="{FF2B5EF4-FFF2-40B4-BE49-F238E27FC236}">
                <a16:creationId xmlns:a16="http://schemas.microsoft.com/office/drawing/2014/main" id="{CABDE127-B897-FCE9-39FE-A22683AA8882}"/>
              </a:ext>
            </a:extLst>
          </p:cNvPr>
          <p:cNvGraphicFramePr>
            <a:graphicFrameLocks noGrp="1"/>
          </p:cNvGraphicFramePr>
          <p:nvPr>
            <p:ph idx="1"/>
          </p:nvPr>
        </p:nvGraphicFramePr>
        <p:xfrm>
          <a:off x="1109305" y="2615979"/>
          <a:ext cx="9997332" cy="3689410"/>
        </p:xfrm>
        <a:graphic>
          <a:graphicData uri="http://schemas.openxmlformats.org/drawingml/2006/table">
            <a:tbl>
              <a:tblPr firstRow="1" firstCol="1" bandRow="1"/>
              <a:tblGrid>
                <a:gridCol w="2238364">
                  <a:extLst>
                    <a:ext uri="{9D8B030D-6E8A-4147-A177-3AD203B41FA5}">
                      <a16:colId xmlns:a16="http://schemas.microsoft.com/office/drawing/2014/main" val="2510590002"/>
                    </a:ext>
                  </a:extLst>
                </a:gridCol>
                <a:gridCol w="3645780">
                  <a:extLst>
                    <a:ext uri="{9D8B030D-6E8A-4147-A177-3AD203B41FA5}">
                      <a16:colId xmlns:a16="http://schemas.microsoft.com/office/drawing/2014/main" val="2558598396"/>
                    </a:ext>
                  </a:extLst>
                </a:gridCol>
                <a:gridCol w="4113188">
                  <a:extLst>
                    <a:ext uri="{9D8B030D-6E8A-4147-A177-3AD203B41FA5}">
                      <a16:colId xmlns:a16="http://schemas.microsoft.com/office/drawing/2014/main" val="1802016741"/>
                    </a:ext>
                  </a:extLst>
                </a:gridCol>
              </a:tblGrid>
              <a:tr h="368941">
                <a:tc>
                  <a:txBody>
                    <a:bodyPr/>
                    <a:lstStyle/>
                    <a:p>
                      <a:pPr marL="0" marR="0">
                        <a:lnSpc>
                          <a:spcPct val="107000"/>
                        </a:lnSpc>
                        <a:spcBef>
                          <a:spcPts val="0"/>
                        </a:spcBef>
                        <a:spcAft>
                          <a:spcPts val="0"/>
                        </a:spcAft>
                      </a:pPr>
                      <a:r>
                        <a:rPr lang="en-US" sz="2000" b="1">
                          <a:solidFill>
                            <a:srgbClr val="000000"/>
                          </a:solidFill>
                          <a:effectLst/>
                          <a:latin typeface="Aptos" panose="020B0004020202020204" pitchFamily="34" charset="0"/>
                          <a:ea typeface="Aptos" panose="020B0004020202020204" pitchFamily="34" charset="0"/>
                          <a:cs typeface="Aptos" panose="020B0004020202020204" pitchFamily="34" charset="0"/>
                        </a:rPr>
                        <a:t>SBMH Providers</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b="1">
                          <a:solidFill>
                            <a:srgbClr val="000000"/>
                          </a:solidFill>
                          <a:effectLst/>
                          <a:latin typeface="Aptos" panose="020B0004020202020204" pitchFamily="34" charset="0"/>
                          <a:ea typeface="Aptos" panose="020B0004020202020204" pitchFamily="34" charset="0"/>
                          <a:cs typeface="Aptos" panose="020B0004020202020204" pitchFamily="34" charset="0"/>
                        </a:rPr>
                        <a:t>Year 1</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b="1" dirty="0">
                          <a:solidFill>
                            <a:srgbClr val="000000"/>
                          </a:solidFill>
                          <a:effectLst/>
                          <a:latin typeface="Aptos" panose="020B0004020202020204" pitchFamily="34" charset="0"/>
                          <a:ea typeface="Aptos" panose="020B0004020202020204" pitchFamily="34" charset="0"/>
                          <a:cs typeface="Aptos" panose="020B0004020202020204" pitchFamily="34" charset="0"/>
                        </a:rPr>
                        <a:t>Year 2</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5661568"/>
                  </a:ext>
                </a:extLst>
              </a:tr>
              <a:tr h="368941">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Kwame</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173794"/>
                  </a:ext>
                </a:extLst>
              </a:tr>
              <a:tr h="368941">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Leila</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4625351"/>
                  </a:ext>
                </a:extLst>
              </a:tr>
              <a:tr h="368941">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Santiago</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8979837"/>
                  </a:ext>
                </a:extLst>
              </a:tr>
              <a:tr h="368941">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Hanae</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4409214"/>
                  </a:ext>
                </a:extLst>
              </a:tr>
              <a:tr h="368941">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Mark</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Not Underrepresented Group</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32500092"/>
                  </a:ext>
                </a:extLst>
              </a:tr>
              <a:tr h="368941">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Stephanie</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Not Underrepresented Group</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36730054"/>
                  </a:ext>
                </a:extLst>
              </a:tr>
              <a:tr h="368941">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Nia</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412509644"/>
                  </a:ext>
                </a:extLst>
              </a:tr>
              <a:tr h="368941">
                <a:tc>
                  <a:txBody>
                    <a:bodyPr/>
                    <a:lstStyle/>
                    <a:p>
                      <a:pPr marL="0" marR="0">
                        <a:lnSpc>
                          <a:spcPct val="107000"/>
                        </a:lnSpc>
                        <a:spcBef>
                          <a:spcPts val="0"/>
                        </a:spcBef>
                        <a:spcAft>
                          <a:spcPts val="0"/>
                        </a:spcAft>
                      </a:pPr>
                      <a:r>
                        <a:rPr lang="en-US" sz="2000" dirty="0">
                          <a:solidFill>
                            <a:srgbClr val="000000"/>
                          </a:solidFill>
                          <a:effectLst/>
                          <a:latin typeface="Aptos" panose="020B0004020202020204" pitchFamily="34" charset="0"/>
                          <a:ea typeface="Aptos" panose="020B0004020202020204" pitchFamily="34" charset="0"/>
                          <a:cs typeface="Aptos" panose="020B0004020202020204" pitchFamily="34" charset="0"/>
                        </a:rPr>
                        <a:t>Jerome</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dirty="0">
                          <a:solidFill>
                            <a:srgbClr val="000000"/>
                          </a:solidFill>
                          <a:effectLst/>
                          <a:latin typeface="Aptos" panose="020B0004020202020204" pitchFamily="34" charset="0"/>
                          <a:ea typeface="Aptos" panose="020B0004020202020204" pitchFamily="34" charset="0"/>
                          <a:cs typeface="Aptos" panose="020B0004020202020204" pitchFamily="34" charset="0"/>
                        </a:rPr>
                        <a:t>Underrepresented Group</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516145397"/>
                  </a:ext>
                </a:extLst>
              </a:tr>
              <a:tr h="368941">
                <a:tc>
                  <a:txBody>
                    <a:bodyPr/>
                    <a:lstStyle/>
                    <a:p>
                      <a:pPr marL="0" marR="0">
                        <a:lnSpc>
                          <a:spcPct val="107000"/>
                        </a:lnSpc>
                        <a:spcBef>
                          <a:spcPts val="0"/>
                        </a:spcBef>
                        <a:spcAft>
                          <a:spcPts val="0"/>
                        </a:spcAft>
                      </a:pPr>
                      <a:r>
                        <a:rPr lang="en-US" sz="2000" b="1">
                          <a:solidFill>
                            <a:srgbClr val="000000"/>
                          </a:solidFill>
                          <a:effectLst/>
                          <a:latin typeface="Aptos" panose="020B0004020202020204" pitchFamily="34" charset="0"/>
                          <a:ea typeface="Aptos" panose="020B0004020202020204" pitchFamily="34" charset="0"/>
                          <a:cs typeface="Aptos" panose="020B0004020202020204" pitchFamily="34" charset="0"/>
                        </a:rPr>
                        <a:t>GPRA 6</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a:solidFill>
                            <a:srgbClr val="000000"/>
                          </a:solidFill>
                          <a:effectLst/>
                          <a:latin typeface="Aptos" panose="020B0004020202020204" pitchFamily="34" charset="0"/>
                          <a:ea typeface="Aptos" panose="020B0004020202020204" pitchFamily="34" charset="0"/>
                          <a:cs typeface="Aptos" panose="020B0004020202020204" pitchFamily="34" charset="0"/>
                        </a:rPr>
                        <a:t>999</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dirty="0">
                          <a:solidFill>
                            <a:srgbClr val="000000"/>
                          </a:solidFill>
                          <a:effectLst/>
                          <a:latin typeface="Aptos" panose="020B0004020202020204" pitchFamily="34" charset="0"/>
                          <a:ea typeface="Aptos" panose="020B0004020202020204" pitchFamily="34" charset="0"/>
                          <a:cs typeface="Aptos" panose="020B0004020202020204" pitchFamily="34" charset="0"/>
                        </a:rPr>
                        <a:t>999</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112178" marR="112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5905894"/>
                  </a:ext>
                </a:extLst>
              </a:tr>
            </a:tbl>
          </a:graphicData>
        </a:graphic>
      </p:graphicFrame>
      <p:pic>
        <p:nvPicPr>
          <p:cNvPr id="6" name="Picture 5" descr="A logo of a company&#10;&#10;Description automatically generated">
            <a:extLst>
              <a:ext uri="{FF2B5EF4-FFF2-40B4-BE49-F238E27FC236}">
                <a16:creationId xmlns:a16="http://schemas.microsoft.com/office/drawing/2014/main" id="{7A88D0F2-8959-AA0F-2350-58BB77E926D0}"/>
              </a:ext>
            </a:extLst>
          </p:cNvPr>
          <p:cNvPicPr>
            <a:picLocks noChangeAspect="1"/>
          </p:cNvPicPr>
          <p:nvPr/>
        </p:nvPicPr>
        <p:blipFill>
          <a:blip r:embed="rId2"/>
          <a:stretch>
            <a:fillRect/>
          </a:stretch>
        </p:blipFill>
        <p:spPr>
          <a:xfrm>
            <a:off x="11217518" y="5994715"/>
            <a:ext cx="863600" cy="863600"/>
          </a:xfrm>
          <a:prstGeom prst="rect">
            <a:avLst/>
          </a:prstGeom>
        </p:spPr>
      </p:pic>
    </p:spTree>
    <p:extLst>
      <p:ext uri="{BB962C8B-B14F-4D97-AF65-F5344CB8AC3E}">
        <p14:creationId xmlns:p14="http://schemas.microsoft.com/office/powerpoint/2010/main" val="4071071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BAB561E-F500-2A7E-E030-6EDDDC92F98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GPRA Guidance Tool</a:t>
            </a:r>
          </a:p>
        </p:txBody>
      </p:sp>
      <p:pic>
        <p:nvPicPr>
          <p:cNvPr id="6" name="Picture 5" descr="A screenshot of a computer&#10;&#10;Description automatically generated">
            <a:extLst>
              <a:ext uri="{FF2B5EF4-FFF2-40B4-BE49-F238E27FC236}">
                <a16:creationId xmlns:a16="http://schemas.microsoft.com/office/drawing/2014/main" id="{F3220749-09A1-0677-FC95-268620CC5A71}"/>
              </a:ext>
            </a:extLst>
          </p:cNvPr>
          <p:cNvPicPr>
            <a:picLocks noChangeAspect="1"/>
          </p:cNvPicPr>
          <p:nvPr/>
        </p:nvPicPr>
        <p:blipFill>
          <a:blip r:embed="rId2"/>
          <a:stretch>
            <a:fillRect/>
          </a:stretch>
        </p:blipFill>
        <p:spPr>
          <a:xfrm>
            <a:off x="4777316" y="952881"/>
            <a:ext cx="6780700" cy="4949909"/>
          </a:xfrm>
          <a:prstGeom prst="rect">
            <a:avLst/>
          </a:prstGeom>
        </p:spPr>
      </p:pic>
      <p:pic>
        <p:nvPicPr>
          <p:cNvPr id="10" name="Picture 9" descr="A logo of a company&#10;&#10;Description automatically generated">
            <a:extLst>
              <a:ext uri="{FF2B5EF4-FFF2-40B4-BE49-F238E27FC236}">
                <a16:creationId xmlns:a16="http://schemas.microsoft.com/office/drawing/2014/main" id="{99A81F66-8A29-2F15-009C-15D99B4AC3B2}"/>
              </a:ext>
            </a:extLst>
          </p:cNvPr>
          <p:cNvPicPr>
            <a:picLocks noChangeAspect="1"/>
          </p:cNvPicPr>
          <p:nvPr/>
        </p:nvPicPr>
        <p:blipFill>
          <a:blip r:embed="rId3"/>
          <a:stretch>
            <a:fillRect/>
          </a:stretch>
        </p:blipFill>
        <p:spPr>
          <a:xfrm>
            <a:off x="9920614" y="5999290"/>
            <a:ext cx="863600" cy="863600"/>
          </a:xfrm>
          <a:prstGeom prst="rect">
            <a:avLst/>
          </a:prstGeom>
        </p:spPr>
      </p:pic>
    </p:spTree>
    <p:extLst>
      <p:ext uri="{BB962C8B-B14F-4D97-AF65-F5344CB8AC3E}">
        <p14:creationId xmlns:p14="http://schemas.microsoft.com/office/powerpoint/2010/main" val="2164350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A0057A7-E4B9-7F45-7506-4E8F96494BEA}"/>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GPRA Guidance Tool</a:t>
            </a:r>
          </a:p>
        </p:txBody>
      </p:sp>
      <p:pic>
        <p:nvPicPr>
          <p:cNvPr id="7" name="Content Placeholder 6">
            <a:extLst>
              <a:ext uri="{FF2B5EF4-FFF2-40B4-BE49-F238E27FC236}">
                <a16:creationId xmlns:a16="http://schemas.microsoft.com/office/drawing/2014/main" id="{5495157F-CC86-4A9A-CB1A-41C6FAEBF4F5}"/>
              </a:ext>
            </a:extLst>
          </p:cNvPr>
          <p:cNvPicPr>
            <a:picLocks noGrp="1" noChangeAspect="1"/>
          </p:cNvPicPr>
          <p:nvPr>
            <p:ph idx="1"/>
          </p:nvPr>
        </p:nvPicPr>
        <p:blipFill>
          <a:blip r:embed="rId2"/>
          <a:stretch>
            <a:fillRect/>
          </a:stretch>
        </p:blipFill>
        <p:spPr>
          <a:xfrm>
            <a:off x="723900" y="2474907"/>
            <a:ext cx="10744200" cy="3706748"/>
          </a:xfrm>
          <a:prstGeom prst="rect">
            <a:avLst/>
          </a:prstGeom>
        </p:spPr>
      </p:pic>
      <p:pic>
        <p:nvPicPr>
          <p:cNvPr id="5" name="Picture 4" descr="A logo of a company&#10;&#10;Description automatically generated">
            <a:extLst>
              <a:ext uri="{FF2B5EF4-FFF2-40B4-BE49-F238E27FC236}">
                <a16:creationId xmlns:a16="http://schemas.microsoft.com/office/drawing/2014/main" id="{879167CB-F394-2446-FF13-18D79FA960FE}"/>
              </a:ext>
            </a:extLst>
          </p:cNvPr>
          <p:cNvPicPr>
            <a:picLocks noChangeAspect="1"/>
          </p:cNvPicPr>
          <p:nvPr/>
        </p:nvPicPr>
        <p:blipFill>
          <a:blip r:embed="rId3"/>
          <a:stretch>
            <a:fillRect/>
          </a:stretch>
        </p:blipFill>
        <p:spPr>
          <a:xfrm>
            <a:off x="11176001" y="5994400"/>
            <a:ext cx="863600" cy="863600"/>
          </a:xfrm>
          <a:prstGeom prst="rect">
            <a:avLst/>
          </a:prstGeom>
        </p:spPr>
      </p:pic>
    </p:spTree>
    <p:extLst>
      <p:ext uri="{BB962C8B-B14F-4D97-AF65-F5344CB8AC3E}">
        <p14:creationId xmlns:p14="http://schemas.microsoft.com/office/powerpoint/2010/main" val="2044424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849F69-E71B-1F05-9055-D289F67F68B6}"/>
              </a:ext>
            </a:extLst>
          </p:cNvPr>
          <p:cNvSpPr txBox="1"/>
          <p:nvPr/>
        </p:nvSpPr>
        <p:spPr>
          <a:xfrm>
            <a:off x="651641" y="960120"/>
            <a:ext cx="3916624" cy="5232202"/>
          </a:xfrm>
          <a:prstGeom prst="rect">
            <a:avLst/>
          </a:prstGeom>
          <a:noFill/>
        </p:spPr>
        <p:txBody>
          <a:bodyPr wrap="square" rtlCol="0">
            <a:spAutoFit/>
          </a:bodyPr>
          <a:lstStyle/>
          <a:p>
            <a:r>
              <a:rPr lang="en-US" sz="2700" b="1" dirty="0">
                <a:solidFill>
                  <a:srgbClr val="018EAA"/>
                </a:solidFill>
                <a:latin typeface="+mj-lt"/>
                <a:ea typeface="+mj-ea"/>
                <a:cs typeface="+mj-cs"/>
              </a:rPr>
              <a:t>ED 524B Section B</a:t>
            </a:r>
          </a:p>
          <a:p>
            <a:endParaRPr lang="en-US" sz="2700" b="1" dirty="0">
              <a:solidFill>
                <a:srgbClr val="018EAA"/>
              </a:solidFill>
              <a:latin typeface="+mj-lt"/>
              <a:ea typeface="+mj-ea"/>
              <a:cs typeface="+mj-cs"/>
            </a:endParaRPr>
          </a:p>
          <a:p>
            <a:r>
              <a:rPr lang="en-US" sz="2000" b="1" dirty="0">
                <a:solidFill>
                  <a:srgbClr val="018EAA"/>
                </a:solidFill>
                <a:latin typeface="+mj-lt"/>
                <a:ea typeface="+mj-ea"/>
                <a:cs typeface="+mj-cs"/>
              </a:rPr>
              <a:t>You are to fill out Section B (Budget) in your IPR and include the Federal match information</a:t>
            </a:r>
          </a:p>
          <a:p>
            <a:endParaRPr lang="en-US" sz="2000" b="1" dirty="0">
              <a:solidFill>
                <a:srgbClr val="018EAA"/>
              </a:solidFill>
              <a:latin typeface="+mj-lt"/>
              <a:ea typeface="+mj-ea"/>
              <a:cs typeface="+mj-cs"/>
            </a:endParaRPr>
          </a:p>
          <a:p>
            <a:r>
              <a:rPr lang="en-US" sz="2000" b="1" dirty="0">
                <a:solidFill>
                  <a:srgbClr val="018EAA"/>
                </a:solidFill>
                <a:latin typeface="+mj-lt"/>
                <a:ea typeface="+mj-ea"/>
                <a:cs typeface="+mj-cs"/>
              </a:rPr>
              <a:t>You are to include any expected carryover and when you anticipate it will be spent.</a:t>
            </a:r>
          </a:p>
          <a:p>
            <a:endParaRPr lang="en-US" sz="2000" b="1" dirty="0">
              <a:solidFill>
                <a:srgbClr val="018EAA"/>
              </a:solidFill>
              <a:latin typeface="+mj-lt"/>
              <a:ea typeface="+mj-ea"/>
              <a:cs typeface="+mj-cs"/>
            </a:endParaRPr>
          </a:p>
          <a:p>
            <a:r>
              <a:rPr lang="en-US" sz="2000" b="1" dirty="0">
                <a:solidFill>
                  <a:srgbClr val="018EAA"/>
                </a:solidFill>
                <a:latin typeface="+mj-lt"/>
                <a:ea typeface="+mj-ea"/>
                <a:cs typeface="+mj-cs"/>
              </a:rPr>
              <a:t>*We will provide optional budget charts to you if you wish to add them. They are not required and are not included on the ED 524B form. </a:t>
            </a:r>
          </a:p>
        </p:txBody>
      </p:sp>
      <p:sp>
        <p:nvSpPr>
          <p:cNvPr id="2" name="TextBox 1">
            <a:extLst>
              <a:ext uri="{FF2B5EF4-FFF2-40B4-BE49-F238E27FC236}">
                <a16:creationId xmlns:a16="http://schemas.microsoft.com/office/drawing/2014/main" id="{D0D3BD19-B00F-7C1F-ABBC-B2FEF890D94F}"/>
              </a:ext>
            </a:extLst>
          </p:cNvPr>
          <p:cNvSpPr txBox="1"/>
          <p:nvPr/>
        </p:nvSpPr>
        <p:spPr>
          <a:xfrm>
            <a:off x="4919472" y="283464"/>
            <a:ext cx="566928" cy="676656"/>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A0178285-2CF5-372A-0F4A-B31296F62AEA}"/>
              </a:ext>
            </a:extLst>
          </p:cNvPr>
          <p:cNvPicPr>
            <a:picLocks noChangeAspect="1"/>
          </p:cNvPicPr>
          <p:nvPr/>
        </p:nvPicPr>
        <p:blipFill rotWithShape="1">
          <a:blip r:embed="rId3"/>
          <a:srcRect l="27326" t="40774" r="32459" b="16492"/>
          <a:stretch/>
        </p:blipFill>
        <p:spPr>
          <a:xfrm>
            <a:off x="5076497" y="1870840"/>
            <a:ext cx="6463862" cy="4498429"/>
          </a:xfrm>
          <a:prstGeom prst="rect">
            <a:avLst/>
          </a:prstGeom>
        </p:spPr>
      </p:pic>
    </p:spTree>
    <p:extLst>
      <p:ext uri="{BB962C8B-B14F-4D97-AF65-F5344CB8AC3E}">
        <p14:creationId xmlns:p14="http://schemas.microsoft.com/office/powerpoint/2010/main" val="179710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5BA12BB-5EAB-4757-AECB-93BFAD380A4E}"/>
              </a:ext>
            </a:extLst>
          </p:cNvPr>
          <p:cNvSpPr>
            <a:spLocks noGrp="1"/>
          </p:cNvSpPr>
          <p:nvPr>
            <p:ph type="title"/>
          </p:nvPr>
        </p:nvSpPr>
        <p:spPr>
          <a:xfrm>
            <a:off x="634701" y="1130905"/>
            <a:ext cx="2522514" cy="4093028"/>
          </a:xfrm>
        </p:spPr>
        <p:txBody>
          <a:bodyPr anchor="ctr">
            <a:normAutofit/>
          </a:bodyPr>
          <a:lstStyle/>
          <a:p>
            <a:r>
              <a:rPr lang="en-US" altLang="en-US" sz="2700" b="1" dirty="0">
                <a:solidFill>
                  <a:srgbClr val="018EAA"/>
                </a:solidFill>
              </a:rPr>
              <a:t>Frequency</a:t>
            </a:r>
          </a:p>
        </p:txBody>
      </p:sp>
      <p:graphicFrame>
        <p:nvGraphicFramePr>
          <p:cNvPr id="23563" name="Content Placeholder 2">
            <a:extLst>
              <a:ext uri="{FF2B5EF4-FFF2-40B4-BE49-F238E27FC236}">
                <a16:creationId xmlns:a16="http://schemas.microsoft.com/office/drawing/2014/main" id="{18A11306-9D85-4C90-9880-D98721D36EF1}"/>
              </a:ext>
            </a:extLst>
          </p:cNvPr>
          <p:cNvGraphicFramePr>
            <a:graphicFrameLocks noGrp="1"/>
          </p:cNvGraphicFramePr>
          <p:nvPr>
            <p:ph idx="1"/>
            <p:extLst>
              <p:ext uri="{D42A27DB-BD31-4B8C-83A1-F6EECF244321}">
                <p14:modId xmlns:p14="http://schemas.microsoft.com/office/powerpoint/2010/main" val="4021588187"/>
              </p:ext>
            </p:extLst>
          </p:nvPr>
        </p:nvGraphicFramePr>
        <p:xfrm>
          <a:off x="3139688" y="625365"/>
          <a:ext cx="5895099"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6036-4834-4049-BB1D-88321381EF23}"/>
              </a:ext>
            </a:extLst>
          </p:cNvPr>
          <p:cNvSpPr>
            <a:spLocks noGrp="1"/>
          </p:cNvSpPr>
          <p:nvPr>
            <p:ph type="title"/>
          </p:nvPr>
        </p:nvSpPr>
        <p:spPr>
          <a:xfrm>
            <a:off x="820270" y="627856"/>
            <a:ext cx="7024688" cy="573088"/>
          </a:xfrm>
        </p:spPr>
        <p:txBody>
          <a:bodyPr rtlCol="0">
            <a:normAutofit fontScale="90000"/>
          </a:bodyPr>
          <a:lstStyle/>
          <a:p>
            <a:pPr>
              <a:defRPr/>
            </a:pPr>
            <a:r>
              <a:rPr lang="en-US" sz="3200" b="1" dirty="0">
                <a:solidFill>
                  <a:srgbClr val="018EAA"/>
                </a:solidFill>
              </a:rPr>
              <a:t>ED 524B: Section B</a:t>
            </a:r>
          </a:p>
        </p:txBody>
      </p:sp>
      <p:sp>
        <p:nvSpPr>
          <p:cNvPr id="3" name="Content Placeholder 2">
            <a:extLst>
              <a:ext uri="{FF2B5EF4-FFF2-40B4-BE49-F238E27FC236}">
                <a16:creationId xmlns:a16="http://schemas.microsoft.com/office/drawing/2014/main" id="{8DF96355-B35D-4E01-BF4E-2514C05464D5}"/>
              </a:ext>
            </a:extLst>
          </p:cNvPr>
          <p:cNvSpPr>
            <a:spLocks noGrp="1"/>
          </p:cNvSpPr>
          <p:nvPr>
            <p:ph idx="1"/>
          </p:nvPr>
        </p:nvSpPr>
        <p:spPr>
          <a:xfrm>
            <a:off x="1014608" y="1363248"/>
            <a:ext cx="8714607" cy="5075129"/>
          </a:xfrm>
        </p:spPr>
        <p:txBody>
          <a:bodyPr rtlCol="0">
            <a:normAutofit/>
          </a:bodyPr>
          <a:lstStyle/>
          <a:p>
            <a:pPr marL="274320" indent="-274320">
              <a:defRPr/>
            </a:pPr>
            <a:r>
              <a:rPr lang="en-US" sz="2200" dirty="0"/>
              <a:t>You will use this section to discuss all spending per ED budget category, projected spending for the remainder of the grant year, and any anticipated carryover. </a:t>
            </a:r>
          </a:p>
          <a:p>
            <a:pPr marL="274320" indent="-274320">
              <a:defRPr/>
            </a:pPr>
            <a:r>
              <a:rPr lang="en-US" sz="2200" dirty="0"/>
              <a:t>If you expect to have any carryover by the end of the budget period (December 31, 2024), you will use Section B to discuss how much funding you anticipate remaining as carryover and why you believe those funds will not be expended by the end of the budget period. </a:t>
            </a:r>
          </a:p>
          <a:p>
            <a:pPr marL="274320" indent="-274320">
              <a:defRPr/>
            </a:pPr>
            <a:r>
              <a:rPr lang="en-US" sz="2200" dirty="0"/>
              <a:t>If you identified expected carryover funds, indicate the amount as well as how you plan to use the carryover funds in the next budget period (Year 3). In addition, it is important to provide the date you expect the funds to be expended. This is considered when determining your Year 3 continuation award.</a:t>
            </a:r>
          </a:p>
          <a:p>
            <a:pPr marL="68580" indent="0">
              <a:buNone/>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6036-4834-4049-BB1D-88321381EF23}"/>
              </a:ext>
            </a:extLst>
          </p:cNvPr>
          <p:cNvSpPr>
            <a:spLocks noGrp="1"/>
          </p:cNvSpPr>
          <p:nvPr>
            <p:ph type="title"/>
          </p:nvPr>
        </p:nvSpPr>
        <p:spPr>
          <a:xfrm>
            <a:off x="820270" y="627856"/>
            <a:ext cx="7024688" cy="573088"/>
          </a:xfrm>
        </p:spPr>
        <p:txBody>
          <a:bodyPr rtlCol="0">
            <a:normAutofit fontScale="90000"/>
          </a:bodyPr>
          <a:lstStyle/>
          <a:p>
            <a:pPr>
              <a:defRPr/>
            </a:pPr>
            <a:r>
              <a:rPr lang="en-US" sz="3200" b="1" dirty="0">
                <a:solidFill>
                  <a:srgbClr val="018EAA"/>
                </a:solidFill>
              </a:rPr>
              <a:t>ED 524B: Section B</a:t>
            </a:r>
          </a:p>
        </p:txBody>
      </p:sp>
      <p:sp>
        <p:nvSpPr>
          <p:cNvPr id="3" name="Content Placeholder 2">
            <a:extLst>
              <a:ext uri="{FF2B5EF4-FFF2-40B4-BE49-F238E27FC236}">
                <a16:creationId xmlns:a16="http://schemas.microsoft.com/office/drawing/2014/main" id="{8DF96355-B35D-4E01-BF4E-2514C05464D5}"/>
              </a:ext>
            </a:extLst>
          </p:cNvPr>
          <p:cNvSpPr>
            <a:spLocks noGrp="1"/>
          </p:cNvSpPr>
          <p:nvPr>
            <p:ph idx="1"/>
          </p:nvPr>
        </p:nvSpPr>
        <p:spPr>
          <a:xfrm>
            <a:off x="1089765" y="1438405"/>
            <a:ext cx="8587636" cy="5181600"/>
          </a:xfrm>
        </p:spPr>
        <p:txBody>
          <a:bodyPr rtlCol="0">
            <a:normAutofit/>
          </a:bodyPr>
          <a:lstStyle/>
          <a:p>
            <a:pPr marL="274320" indent="-274320">
              <a:defRPr/>
            </a:pPr>
            <a:r>
              <a:rPr lang="en-US" sz="2200" dirty="0"/>
              <a:t>If you have cost-savings or anticipated carryover funds, you may fold those funds back into approved budget line items in your approved budget to repurpose the funds and reduce your carryover. </a:t>
            </a:r>
          </a:p>
          <a:p>
            <a:pPr marL="274320" indent="-274320">
              <a:defRPr/>
            </a:pPr>
            <a:r>
              <a:rPr lang="en-US" sz="2200" dirty="0"/>
              <a:t>You may request to do so via an email to your Federal Project Officer for approval </a:t>
            </a:r>
            <a:r>
              <a:rPr lang="en-US" sz="2200" b="1" dirty="0"/>
              <a:t>prior to your IPR due date</a:t>
            </a:r>
            <a:r>
              <a:rPr lang="en-US" sz="2200" dirty="0"/>
              <a:t>. Approved budget transfers can be explained in your IPR Section B. If you would like to request approval, do not make the request in the IPR; simply state that you will send in a request to your FPO.</a:t>
            </a:r>
          </a:p>
        </p:txBody>
      </p:sp>
    </p:spTree>
    <p:extLst>
      <p:ext uri="{BB962C8B-B14F-4D97-AF65-F5344CB8AC3E}">
        <p14:creationId xmlns:p14="http://schemas.microsoft.com/office/powerpoint/2010/main" val="170155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6036-4834-4049-BB1D-88321381EF23}"/>
              </a:ext>
            </a:extLst>
          </p:cNvPr>
          <p:cNvSpPr>
            <a:spLocks noGrp="1"/>
          </p:cNvSpPr>
          <p:nvPr>
            <p:ph type="title"/>
          </p:nvPr>
        </p:nvSpPr>
        <p:spPr>
          <a:xfrm>
            <a:off x="820270" y="627856"/>
            <a:ext cx="7024688" cy="573088"/>
          </a:xfrm>
        </p:spPr>
        <p:txBody>
          <a:bodyPr rtlCol="0">
            <a:normAutofit fontScale="90000"/>
          </a:bodyPr>
          <a:lstStyle/>
          <a:p>
            <a:pPr>
              <a:defRPr/>
            </a:pPr>
            <a:r>
              <a:rPr lang="en-US" sz="3200" b="1" dirty="0">
                <a:solidFill>
                  <a:srgbClr val="018EAA"/>
                </a:solidFill>
              </a:rPr>
              <a:t>ED 524B: Section C</a:t>
            </a:r>
          </a:p>
        </p:txBody>
      </p:sp>
      <p:sp>
        <p:nvSpPr>
          <p:cNvPr id="3" name="Content Placeholder 2">
            <a:extLst>
              <a:ext uri="{FF2B5EF4-FFF2-40B4-BE49-F238E27FC236}">
                <a16:creationId xmlns:a16="http://schemas.microsoft.com/office/drawing/2014/main" id="{8DF96355-B35D-4E01-BF4E-2514C05464D5}"/>
              </a:ext>
            </a:extLst>
          </p:cNvPr>
          <p:cNvSpPr>
            <a:spLocks noGrp="1"/>
          </p:cNvSpPr>
          <p:nvPr>
            <p:ph idx="1"/>
          </p:nvPr>
        </p:nvSpPr>
        <p:spPr>
          <a:xfrm>
            <a:off x="1089765" y="1438405"/>
            <a:ext cx="8587636" cy="5181600"/>
          </a:xfrm>
        </p:spPr>
        <p:txBody>
          <a:bodyPr rtlCol="0">
            <a:normAutofit/>
          </a:bodyPr>
          <a:lstStyle/>
          <a:p>
            <a:pPr marL="274320" indent="-274320">
              <a:defRPr/>
            </a:pPr>
            <a:r>
              <a:rPr lang="en-US" sz="2400" dirty="0">
                <a:solidFill>
                  <a:srgbClr val="333333"/>
                </a:solidFill>
                <a:ea typeface="MS PGothic" pitchFamily="34" charset="-128"/>
                <a:cs typeface="Times New Roman" panose="02020603050405020304" pitchFamily="18" charset="0"/>
              </a:rPr>
              <a:t>For the IPR, this section is not mandatory but can be used to share any important grant information that was not represented in the other sections.</a:t>
            </a:r>
          </a:p>
          <a:p>
            <a:pPr marL="274320" indent="-274320">
              <a:defRPr/>
            </a:pPr>
            <a:r>
              <a:rPr lang="en-US" sz="2400" dirty="0">
                <a:solidFill>
                  <a:srgbClr val="333333"/>
                </a:solidFill>
                <a:ea typeface="MS PGothic" pitchFamily="34" charset="-128"/>
                <a:cs typeface="Times New Roman" panose="02020603050405020304" pitchFamily="18" charset="0"/>
              </a:rPr>
              <a:t>For the APR, this section will be used to describe your progress towards the program requirements for the SBMH grant described in the Notice Inviting Applications (NIA). We will share more about this in the coming weeks and months.</a:t>
            </a:r>
            <a:endParaRPr lang="en-US" sz="2000" dirty="0">
              <a:solidFill>
                <a:srgbClr val="333333"/>
              </a:solidFill>
              <a:ea typeface="Segoe UI" pitchFamily="34" charset="0"/>
              <a:cs typeface="Calibri" panose="020F0502020204030204" pitchFamily="34" charset="0"/>
            </a:endParaRPr>
          </a:p>
          <a:p>
            <a:pPr marL="274320" indent="-274320">
              <a:defRPr/>
            </a:pPr>
            <a:endParaRPr lang="en-US" sz="2200" dirty="0"/>
          </a:p>
        </p:txBody>
      </p:sp>
    </p:spTree>
    <p:extLst>
      <p:ext uri="{BB962C8B-B14F-4D97-AF65-F5344CB8AC3E}">
        <p14:creationId xmlns:p14="http://schemas.microsoft.com/office/powerpoint/2010/main" val="3713835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6036-4834-4049-BB1D-88321381EF23}"/>
              </a:ext>
            </a:extLst>
          </p:cNvPr>
          <p:cNvSpPr>
            <a:spLocks noGrp="1"/>
          </p:cNvSpPr>
          <p:nvPr>
            <p:ph type="title"/>
          </p:nvPr>
        </p:nvSpPr>
        <p:spPr>
          <a:xfrm>
            <a:off x="626633" y="457200"/>
            <a:ext cx="7024688" cy="573088"/>
          </a:xfrm>
        </p:spPr>
        <p:txBody>
          <a:bodyPr rtlCol="0">
            <a:normAutofit fontScale="90000"/>
          </a:bodyPr>
          <a:lstStyle/>
          <a:p>
            <a:pPr>
              <a:defRPr/>
            </a:pPr>
            <a:r>
              <a:rPr lang="en-US" sz="3200" b="1" dirty="0">
                <a:solidFill>
                  <a:srgbClr val="018EAA"/>
                </a:solidFill>
              </a:rPr>
              <a:t>Key IPR Requirements: Summary </a:t>
            </a:r>
          </a:p>
        </p:txBody>
      </p:sp>
      <p:sp>
        <p:nvSpPr>
          <p:cNvPr id="3" name="Content Placeholder 2">
            <a:extLst>
              <a:ext uri="{FF2B5EF4-FFF2-40B4-BE49-F238E27FC236}">
                <a16:creationId xmlns:a16="http://schemas.microsoft.com/office/drawing/2014/main" id="{8DF96355-B35D-4E01-BF4E-2514C05464D5}"/>
              </a:ext>
            </a:extLst>
          </p:cNvPr>
          <p:cNvSpPr>
            <a:spLocks noGrp="1"/>
          </p:cNvSpPr>
          <p:nvPr>
            <p:ph idx="1"/>
          </p:nvPr>
        </p:nvSpPr>
        <p:spPr>
          <a:xfrm>
            <a:off x="1828800" y="1371600"/>
            <a:ext cx="8001000" cy="5029200"/>
          </a:xfrm>
        </p:spPr>
        <p:txBody>
          <a:bodyPr rtlCol="0">
            <a:normAutofit fontScale="85000" lnSpcReduction="10000"/>
          </a:bodyPr>
          <a:lstStyle/>
          <a:p>
            <a:pPr marL="514350" indent="-514350" eaLnBrk="0" fontAlgn="base" hangingPunct="0">
              <a:spcBef>
                <a:spcPct val="20000"/>
              </a:spcBef>
              <a:spcAft>
                <a:spcPts val="600"/>
              </a:spcAft>
              <a:buClrTx/>
              <a:buSzTx/>
              <a:buFont typeface="+mj-lt"/>
              <a:buAutoNum type="arabicPeriod"/>
              <a:defRPr/>
            </a:pPr>
            <a:r>
              <a:rPr lang="en-US" altLang="en-US" sz="2400" dirty="0">
                <a:solidFill>
                  <a:srgbClr val="333333"/>
                </a:solidFill>
                <a:ea typeface="MS PGothic" pitchFamily="34" charset="-128"/>
                <a:cs typeface="Times New Roman" panose="02020603050405020304" pitchFamily="18" charset="0"/>
              </a:rPr>
              <a:t>Cover sheet signed by the Authorizing Representative/Certifying Official (not the Project Director), and a 1-2 page executive summary.</a:t>
            </a:r>
          </a:p>
          <a:p>
            <a:pPr marL="514350" indent="-514350" eaLnBrk="0" fontAlgn="base" hangingPunct="0">
              <a:spcBef>
                <a:spcPct val="20000"/>
              </a:spcBef>
              <a:spcAft>
                <a:spcPts val="600"/>
              </a:spcAft>
              <a:buClrTx/>
              <a:buSzTx/>
              <a:buFont typeface="+mj-lt"/>
              <a:buAutoNum type="arabicPeriod"/>
              <a:defRPr/>
            </a:pPr>
            <a:r>
              <a:rPr lang="en-US" altLang="en-US" sz="2400" dirty="0">
                <a:solidFill>
                  <a:srgbClr val="333333"/>
                </a:solidFill>
                <a:ea typeface="MS PGothic" pitchFamily="34" charset="-128"/>
                <a:cs typeface="Times New Roman" panose="02020603050405020304" pitchFamily="18" charset="0"/>
              </a:rPr>
              <a:t>A description of your progress toward meeting each GPRA measure, and a description of your progress towards meeting any goals and objectives identified in your grant application that occurred during the reporting period, any preliminary GPRA measure progress achieved. </a:t>
            </a:r>
          </a:p>
          <a:p>
            <a:pPr marL="514350" indent="-514350" eaLnBrk="0" fontAlgn="base" hangingPunct="0">
              <a:spcBef>
                <a:spcPct val="20000"/>
              </a:spcBef>
              <a:spcAft>
                <a:spcPts val="600"/>
              </a:spcAft>
              <a:buClrTx/>
              <a:buSzTx/>
              <a:buFont typeface="+mj-lt"/>
              <a:buAutoNum type="arabicPeriod"/>
              <a:defRPr/>
            </a:pPr>
            <a:r>
              <a:rPr lang="en-US" altLang="en-US" sz="2400" u="sng" dirty="0"/>
              <a:t>GPRA and Project Measure data</a:t>
            </a:r>
            <a:r>
              <a:rPr lang="en-US" altLang="en-US" sz="2400" dirty="0"/>
              <a:t> are not required for an IPR. However, you are to provide a </a:t>
            </a:r>
            <a:r>
              <a:rPr lang="en-US" altLang="en-US" sz="2400" u="sng" dirty="0"/>
              <a:t>written description </a:t>
            </a:r>
            <a:r>
              <a:rPr lang="en-US" altLang="en-US" sz="2400" dirty="0"/>
              <a:t>of where you are in relation to each GPRA measure at the time of the IPR report in the Explanation of Progress sections in Section A. </a:t>
            </a:r>
            <a:r>
              <a:rPr lang="en-US" altLang="en-US" sz="2400" dirty="0">
                <a:solidFill>
                  <a:srgbClr val="333333"/>
                </a:solidFill>
                <a:ea typeface="MS PGothic" pitchFamily="34" charset="-128"/>
                <a:cs typeface="Times New Roman" panose="02020603050405020304" pitchFamily="18" charset="0"/>
              </a:rPr>
              <a:t> </a:t>
            </a:r>
          </a:p>
          <a:p>
            <a:pPr marL="514350" indent="-514350" eaLnBrk="0" fontAlgn="base" hangingPunct="0">
              <a:spcBef>
                <a:spcPct val="20000"/>
              </a:spcBef>
              <a:spcAft>
                <a:spcPts val="600"/>
              </a:spcAft>
              <a:buClrTx/>
              <a:buSzTx/>
              <a:buFont typeface="+mj-lt"/>
              <a:buAutoNum type="arabicPeriod"/>
              <a:defRPr/>
            </a:pPr>
            <a:r>
              <a:rPr lang="en-US" altLang="en-US" sz="2400" dirty="0">
                <a:solidFill>
                  <a:srgbClr val="333333"/>
                </a:solidFill>
                <a:ea typeface="MS PGothic" pitchFamily="34" charset="-128"/>
                <a:cs typeface="Times New Roman" panose="02020603050405020304" pitchFamily="18" charset="0"/>
              </a:rPr>
              <a:t>Relevant financial data, including detailed budget expenditures information for the reporting period and projected for the rest of the grant year as well as any anticipated carryover funds and when those will be spent.</a:t>
            </a:r>
          </a:p>
          <a:p>
            <a:pPr marL="514350" indent="-514350" eaLnBrk="0" fontAlgn="base" hangingPunct="0">
              <a:spcBef>
                <a:spcPct val="20000"/>
              </a:spcBef>
              <a:spcAft>
                <a:spcPct val="0"/>
              </a:spcAft>
              <a:buClrTx/>
              <a:buSzTx/>
              <a:buFont typeface="+mj-lt"/>
              <a:buAutoNum type="arabicPeriod"/>
              <a:defRPr/>
            </a:pPr>
            <a:endParaRPr lang="en-US" altLang="en-US" sz="2000" dirty="0">
              <a:solidFill>
                <a:srgbClr val="333333"/>
              </a:solidFill>
              <a:ea typeface="MS PGothic" pitchFamily="34" charset="-128"/>
              <a:cs typeface="Times New Roman" panose="02020603050405020304" pitchFamily="18" charset="0"/>
            </a:endParaRPr>
          </a:p>
          <a:p>
            <a:pPr marL="0" indent="0">
              <a:buNone/>
              <a:defRPr/>
            </a:pPr>
            <a:endParaRPr lang="en-US" sz="2000" dirty="0"/>
          </a:p>
          <a:p>
            <a:pPr marL="68580" indent="0">
              <a:buNone/>
              <a:defRPr/>
            </a:pPr>
            <a:endParaRPr lang="en-US" dirty="0"/>
          </a:p>
        </p:txBody>
      </p:sp>
    </p:spTree>
    <p:extLst>
      <p:ext uri="{BB962C8B-B14F-4D97-AF65-F5344CB8AC3E}">
        <p14:creationId xmlns:p14="http://schemas.microsoft.com/office/powerpoint/2010/main" val="2996444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81D4C0A-1B96-46E2-A610-444024956CA8}"/>
              </a:ext>
            </a:extLst>
          </p:cNvPr>
          <p:cNvSpPr>
            <a:spLocks noGrp="1" noChangeArrowheads="1"/>
          </p:cNvSpPr>
          <p:nvPr>
            <p:ph type="title"/>
          </p:nvPr>
        </p:nvSpPr>
        <p:spPr>
          <a:xfrm>
            <a:off x="1537249" y="631116"/>
            <a:ext cx="7721600" cy="1320800"/>
          </a:xfrm>
        </p:spPr>
        <p:txBody>
          <a:bodyPr>
            <a:normAutofit fontScale="90000"/>
          </a:bodyPr>
          <a:lstStyle/>
          <a:p>
            <a:pPr algn="ctr"/>
            <a:r>
              <a:rPr lang="en-US" altLang="en-US" b="1" dirty="0">
                <a:solidFill>
                  <a:srgbClr val="018EAA"/>
                </a:solidFill>
              </a:rPr>
              <a:t>Your IPR should be forwarded to the SBMH Program Inbox no later than </a:t>
            </a:r>
            <a:br>
              <a:rPr lang="en-US" altLang="en-US" b="1" dirty="0">
                <a:solidFill>
                  <a:srgbClr val="018EAA"/>
                </a:solidFill>
              </a:rPr>
            </a:br>
            <a:r>
              <a:rPr lang="en-US" altLang="en-US" b="1" dirty="0">
                <a:solidFill>
                  <a:srgbClr val="018EAA"/>
                </a:solidFill>
              </a:rPr>
              <a:t>October 11, 2024:</a:t>
            </a:r>
          </a:p>
        </p:txBody>
      </p:sp>
      <p:graphicFrame>
        <p:nvGraphicFramePr>
          <p:cNvPr id="20485" name="Rectangle 3">
            <a:extLst>
              <a:ext uri="{FF2B5EF4-FFF2-40B4-BE49-F238E27FC236}">
                <a16:creationId xmlns:a16="http://schemas.microsoft.com/office/drawing/2014/main" id="{1C75AFD8-51A1-45C9-936D-341E39E4BD29}"/>
              </a:ext>
            </a:extLst>
          </p:cNvPr>
          <p:cNvGraphicFramePr>
            <a:graphicFrameLocks noGrp="1"/>
          </p:cNvGraphicFramePr>
          <p:nvPr>
            <p:ph idx="1"/>
            <p:extLst>
              <p:ext uri="{D42A27DB-BD31-4B8C-83A1-F6EECF244321}">
                <p14:modId xmlns:p14="http://schemas.microsoft.com/office/powerpoint/2010/main" val="625614768"/>
              </p:ext>
            </p:extLst>
          </p:nvPr>
        </p:nvGraphicFramePr>
        <p:xfrm>
          <a:off x="1766048" y="2035873"/>
          <a:ext cx="7264003" cy="3771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26826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90CC09A-04EA-C44F-D722-AEF19AC57CF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Exit Ticket</a:t>
            </a:r>
          </a:p>
        </p:txBody>
      </p:sp>
      <p:sp>
        <p:nvSpPr>
          <p:cNvPr id="3" name="Content Placeholder 2">
            <a:extLst>
              <a:ext uri="{FF2B5EF4-FFF2-40B4-BE49-F238E27FC236}">
                <a16:creationId xmlns:a16="http://schemas.microsoft.com/office/drawing/2014/main" id="{84FA3ECD-E005-77FA-D514-7DAF8970CDF6}"/>
              </a:ext>
            </a:extLst>
          </p:cNvPr>
          <p:cNvSpPr>
            <a:spLocks noGrp="1"/>
          </p:cNvSpPr>
          <p:nvPr>
            <p:ph sz="half" idx="1"/>
          </p:nvPr>
        </p:nvSpPr>
        <p:spPr>
          <a:xfrm>
            <a:off x="890339" y="4636008"/>
            <a:ext cx="3734014" cy="1572768"/>
          </a:xfrm>
        </p:spPr>
        <p:txBody>
          <a:bodyPr vert="horz" lIns="91440" tIns="45720" rIns="91440" bIns="45720" rtlCol="0">
            <a:normAutofit/>
          </a:bodyPr>
          <a:lstStyle/>
          <a:p>
            <a:pPr marL="0" indent="0">
              <a:buNone/>
            </a:pPr>
            <a:r>
              <a:rPr lang="en-US" sz="2400"/>
              <a:t>How did we do?</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logo of a company&#10;&#10;Description automatically generated">
            <a:extLst>
              <a:ext uri="{FF2B5EF4-FFF2-40B4-BE49-F238E27FC236}">
                <a16:creationId xmlns:a16="http://schemas.microsoft.com/office/drawing/2014/main" id="{6F2A995E-53A1-CC19-038B-5C28860BFE03}"/>
              </a:ext>
            </a:extLst>
          </p:cNvPr>
          <p:cNvPicPr>
            <a:picLocks noChangeAspect="1"/>
          </p:cNvPicPr>
          <p:nvPr/>
        </p:nvPicPr>
        <p:blipFill>
          <a:blip r:embed="rId2"/>
          <a:stretch>
            <a:fillRect/>
          </a:stretch>
        </p:blipFill>
        <p:spPr>
          <a:xfrm>
            <a:off x="11042917" y="5994400"/>
            <a:ext cx="863600" cy="863600"/>
          </a:xfrm>
          <a:prstGeom prst="rect">
            <a:avLst/>
          </a:prstGeom>
        </p:spPr>
      </p:pic>
      <p:pic>
        <p:nvPicPr>
          <p:cNvPr id="8" name="Picture 7">
            <a:extLst>
              <a:ext uri="{FF2B5EF4-FFF2-40B4-BE49-F238E27FC236}">
                <a16:creationId xmlns:a16="http://schemas.microsoft.com/office/drawing/2014/main" id="{CE8DE70A-909F-A0CE-818C-F7AE6125F78A}"/>
              </a:ext>
            </a:extLst>
          </p:cNvPr>
          <p:cNvPicPr>
            <a:picLocks noChangeAspect="1"/>
          </p:cNvPicPr>
          <p:nvPr/>
        </p:nvPicPr>
        <p:blipFill>
          <a:blip r:embed="rId3"/>
          <a:stretch>
            <a:fillRect/>
          </a:stretch>
        </p:blipFill>
        <p:spPr>
          <a:xfrm>
            <a:off x="6314240" y="1206941"/>
            <a:ext cx="4444118" cy="4444118"/>
          </a:xfrm>
          <a:prstGeom prst="rect">
            <a:avLst/>
          </a:prstGeom>
        </p:spPr>
      </p:pic>
    </p:spTree>
    <p:extLst>
      <p:ext uri="{BB962C8B-B14F-4D97-AF65-F5344CB8AC3E}">
        <p14:creationId xmlns:p14="http://schemas.microsoft.com/office/powerpoint/2010/main" val="228556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lose-up of question mark on a hardwood floor against a wall">
            <a:extLst>
              <a:ext uri="{FF2B5EF4-FFF2-40B4-BE49-F238E27FC236}">
                <a16:creationId xmlns:a16="http://schemas.microsoft.com/office/drawing/2014/main" id="{DA90095D-CF68-1D77-C83A-3429F67DAC15}"/>
              </a:ext>
            </a:extLst>
          </p:cNvPr>
          <p:cNvPicPr>
            <a:picLocks noChangeAspect="1"/>
          </p:cNvPicPr>
          <p:nvPr/>
        </p:nvPicPr>
        <p:blipFill rotWithShape="1">
          <a:blip r:embed="rId2">
            <a:extLst>
              <a:ext uri="{28A0092B-C50C-407E-A947-70E740481C1C}">
                <a14:useLocalDpi xmlns:a14="http://schemas.microsoft.com/office/drawing/2010/main" val="0"/>
              </a:ext>
            </a:extLst>
          </a:blip>
          <a:srcRect r="43108"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8DF96355-B35D-4E01-BF4E-2514C05464D5}"/>
              </a:ext>
            </a:extLst>
          </p:cNvPr>
          <p:cNvSpPr>
            <a:spLocks noGrp="1"/>
          </p:cNvSpPr>
          <p:nvPr>
            <p:ph idx="1"/>
          </p:nvPr>
        </p:nvSpPr>
        <p:spPr>
          <a:xfrm>
            <a:off x="677334" y="2160589"/>
            <a:ext cx="3851122" cy="3880773"/>
          </a:xfrm>
        </p:spPr>
        <p:txBody>
          <a:bodyPr rtlCol="0">
            <a:normAutofit/>
          </a:bodyPr>
          <a:lstStyle/>
          <a:p>
            <a:pPr marL="0" indent="0" eaLnBrk="0" fontAlgn="base" hangingPunct="0">
              <a:spcBef>
                <a:spcPct val="20000"/>
              </a:spcBef>
              <a:spcAft>
                <a:spcPts val="600"/>
              </a:spcAft>
              <a:buClrTx/>
              <a:buSzTx/>
              <a:buNone/>
              <a:defRPr/>
            </a:pPr>
            <a:endParaRPr lang="en-US" altLang="en-US" b="1" dirty="0">
              <a:latin typeface="+mj-lt"/>
              <a:ea typeface="+mj-ea"/>
              <a:cs typeface="+mj-cs"/>
            </a:endParaRPr>
          </a:p>
          <a:p>
            <a:pPr marL="0" indent="0" eaLnBrk="0" fontAlgn="base" hangingPunct="0">
              <a:spcBef>
                <a:spcPct val="20000"/>
              </a:spcBef>
              <a:spcAft>
                <a:spcPts val="600"/>
              </a:spcAft>
              <a:buClrTx/>
              <a:buSzTx/>
              <a:buNone/>
              <a:defRPr/>
            </a:pPr>
            <a:endParaRPr lang="en-US" altLang="en-US" b="1" dirty="0">
              <a:solidFill>
                <a:schemeClr val="accent1">
                  <a:lumMod val="50000"/>
                </a:schemeClr>
              </a:solidFill>
              <a:latin typeface="+mj-lt"/>
              <a:ea typeface="+mj-ea"/>
              <a:cs typeface="+mj-cs"/>
            </a:endParaRPr>
          </a:p>
          <a:p>
            <a:pPr marL="0" indent="0" eaLnBrk="0" fontAlgn="base" hangingPunct="0">
              <a:spcBef>
                <a:spcPct val="20000"/>
              </a:spcBef>
              <a:spcAft>
                <a:spcPts val="600"/>
              </a:spcAft>
              <a:buClrTx/>
              <a:buSzTx/>
              <a:buNone/>
              <a:defRPr/>
            </a:pPr>
            <a:r>
              <a:rPr lang="en-US" altLang="en-US" sz="4800" b="1" dirty="0">
                <a:solidFill>
                  <a:schemeClr val="accent1">
                    <a:lumMod val="50000"/>
                  </a:schemeClr>
                </a:solidFill>
                <a:latin typeface="+mj-lt"/>
                <a:ea typeface="+mj-ea"/>
                <a:cs typeface="+mj-cs"/>
              </a:rPr>
              <a:t>Questions?</a:t>
            </a:r>
          </a:p>
          <a:p>
            <a:pPr marL="514350" indent="-514350" eaLnBrk="0" fontAlgn="base" hangingPunct="0">
              <a:spcBef>
                <a:spcPct val="20000"/>
              </a:spcBef>
              <a:spcAft>
                <a:spcPct val="0"/>
              </a:spcAft>
              <a:buClrTx/>
              <a:buSzTx/>
              <a:buFont typeface="+mj-lt"/>
              <a:buAutoNum type="arabicPeriod"/>
              <a:defRPr/>
            </a:pPr>
            <a:endParaRPr lang="en-US" altLang="en-US" dirty="0">
              <a:ea typeface="MS PGothic" pitchFamily="34" charset="-128"/>
              <a:cs typeface="Times New Roman" panose="02020603050405020304" pitchFamily="18" charset="0"/>
            </a:endParaRPr>
          </a:p>
          <a:p>
            <a:pPr marL="0" indent="0">
              <a:buNone/>
              <a:defRPr/>
            </a:pPr>
            <a:endParaRPr lang="en-US" dirty="0"/>
          </a:p>
          <a:p>
            <a:pPr marL="68580" indent="0">
              <a:buNone/>
              <a:defRPr/>
            </a:pPr>
            <a:endParaRPr lang="en-US" dirty="0"/>
          </a:p>
        </p:txBody>
      </p:sp>
      <p:cxnSp>
        <p:nvCxnSpPr>
          <p:cNvPr id="8" name="Straight Connector 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37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5BA12BB-5EAB-4757-AECB-93BFAD380A4E}"/>
              </a:ext>
            </a:extLst>
          </p:cNvPr>
          <p:cNvSpPr>
            <a:spLocks noGrp="1"/>
          </p:cNvSpPr>
          <p:nvPr>
            <p:ph type="title"/>
          </p:nvPr>
        </p:nvSpPr>
        <p:spPr>
          <a:xfrm>
            <a:off x="283284" y="1001486"/>
            <a:ext cx="3561573" cy="4093028"/>
          </a:xfrm>
        </p:spPr>
        <p:txBody>
          <a:bodyPr anchor="ctr">
            <a:normAutofit/>
          </a:bodyPr>
          <a:lstStyle/>
          <a:p>
            <a:pPr algn="ctr"/>
            <a:r>
              <a:rPr lang="en-US" altLang="en-US" sz="2700" b="1" dirty="0">
                <a:solidFill>
                  <a:srgbClr val="018EAA"/>
                </a:solidFill>
              </a:rPr>
              <a:t>REPORTING &amp; DUE DATES </a:t>
            </a:r>
          </a:p>
        </p:txBody>
      </p:sp>
      <p:graphicFrame>
        <p:nvGraphicFramePr>
          <p:cNvPr id="16" name="Content Placeholder 2">
            <a:extLst>
              <a:ext uri="{FF2B5EF4-FFF2-40B4-BE49-F238E27FC236}">
                <a16:creationId xmlns:a16="http://schemas.microsoft.com/office/drawing/2014/main" id="{413586FE-A6EA-4E1A-A685-79AB88B40694}"/>
              </a:ext>
            </a:extLst>
          </p:cNvPr>
          <p:cNvGraphicFramePr>
            <a:graphicFrameLocks/>
          </p:cNvGraphicFramePr>
          <p:nvPr>
            <p:extLst>
              <p:ext uri="{D42A27DB-BD31-4B8C-83A1-F6EECF244321}">
                <p14:modId xmlns:p14="http://schemas.microsoft.com/office/powerpoint/2010/main" val="4276801041"/>
              </p:ext>
            </p:extLst>
          </p:nvPr>
        </p:nvGraphicFramePr>
        <p:xfrm>
          <a:off x="4760600" y="617352"/>
          <a:ext cx="5730148" cy="435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5779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23B6-E352-49FF-834F-4961E964897F}"/>
              </a:ext>
            </a:extLst>
          </p:cNvPr>
          <p:cNvSpPr>
            <a:spLocks noGrp="1"/>
          </p:cNvSpPr>
          <p:nvPr>
            <p:ph type="title"/>
          </p:nvPr>
        </p:nvSpPr>
        <p:spPr>
          <a:xfrm>
            <a:off x="387274" y="444391"/>
            <a:ext cx="5045309" cy="573088"/>
          </a:xfrm>
        </p:spPr>
        <p:txBody>
          <a:bodyPr rtlCol="0">
            <a:normAutofit fontScale="90000"/>
          </a:bodyPr>
          <a:lstStyle/>
          <a:p>
            <a:pPr>
              <a:defRPr/>
            </a:pPr>
            <a:r>
              <a:rPr lang="en-US" sz="3200" b="1" dirty="0">
                <a:solidFill>
                  <a:srgbClr val="018EAA"/>
                </a:solidFill>
              </a:rPr>
              <a:t>Key Components</a:t>
            </a:r>
          </a:p>
        </p:txBody>
      </p:sp>
      <p:sp>
        <p:nvSpPr>
          <p:cNvPr id="28675" name="Content Placeholder 2">
            <a:extLst>
              <a:ext uri="{FF2B5EF4-FFF2-40B4-BE49-F238E27FC236}">
                <a16:creationId xmlns:a16="http://schemas.microsoft.com/office/drawing/2014/main" id="{EFBC350C-C1D9-490E-B9D4-7EB12F8CD913}"/>
              </a:ext>
            </a:extLst>
          </p:cNvPr>
          <p:cNvSpPr>
            <a:spLocks noGrp="1"/>
          </p:cNvSpPr>
          <p:nvPr>
            <p:ph idx="1"/>
          </p:nvPr>
        </p:nvSpPr>
        <p:spPr>
          <a:xfrm>
            <a:off x="1484555" y="1828800"/>
            <a:ext cx="8143539" cy="4419600"/>
          </a:xfrm>
        </p:spPr>
        <p:txBody>
          <a:bodyPr>
            <a:normAutofit fontScale="92500" lnSpcReduction="20000"/>
          </a:bodyPr>
          <a:lstStyle/>
          <a:p>
            <a:pPr marL="0" indent="0" eaLnBrk="0" fontAlgn="base" hangingPunct="0">
              <a:spcBef>
                <a:spcPct val="20000"/>
              </a:spcBef>
              <a:spcAft>
                <a:spcPct val="0"/>
              </a:spcAft>
              <a:buClrTx/>
              <a:buSzTx/>
              <a:buNone/>
              <a:defRPr/>
            </a:pPr>
            <a:r>
              <a:rPr lang="en-US" altLang="en-US" sz="2200" b="1" dirty="0"/>
              <a:t>GPRA PROGRESS</a:t>
            </a:r>
          </a:p>
          <a:p>
            <a:pPr eaLnBrk="0" fontAlgn="base" hangingPunct="0">
              <a:spcBef>
                <a:spcPct val="20000"/>
              </a:spcBef>
              <a:spcAft>
                <a:spcPct val="0"/>
              </a:spcAft>
              <a:buClrTx/>
              <a:buSzTx/>
              <a:buFont typeface="Arial" panose="020B0604020202020204" pitchFamily="34" charset="0"/>
              <a:buChar char="•"/>
              <a:defRPr/>
            </a:pPr>
            <a:r>
              <a:rPr lang="en-US" altLang="en-US" sz="2200" b="1" dirty="0"/>
              <a:t>A written description of your progress toward meeting identified goals and objectives during the reporting period and any preliminary GPRA data you wish to include. </a:t>
            </a:r>
            <a:r>
              <a:rPr lang="en-US" altLang="en-US" sz="2200" dirty="0"/>
              <a:t>GPRA </a:t>
            </a:r>
            <a:r>
              <a:rPr lang="en-US" altLang="en-US" sz="2200" u="sng" dirty="0"/>
              <a:t>data</a:t>
            </a:r>
            <a:r>
              <a:rPr lang="en-US" altLang="en-US" sz="2200" dirty="0"/>
              <a:t> is not required for an IPR. However, you should provide a </a:t>
            </a:r>
            <a:r>
              <a:rPr lang="en-US" altLang="en-US" sz="2200" u="sng" dirty="0"/>
              <a:t>description</a:t>
            </a:r>
            <a:r>
              <a:rPr lang="en-US" altLang="en-US" sz="2200" dirty="0"/>
              <a:t> of where you are in relation to each GPRA measure at the time of the IPR report. </a:t>
            </a:r>
          </a:p>
          <a:p>
            <a:pPr eaLnBrk="0" fontAlgn="base" hangingPunct="0">
              <a:spcBef>
                <a:spcPct val="20000"/>
              </a:spcBef>
              <a:spcAft>
                <a:spcPct val="0"/>
              </a:spcAft>
              <a:buClrTx/>
              <a:buSzTx/>
              <a:buFont typeface="Arial" panose="020B0604020202020204" pitchFamily="34" charset="0"/>
              <a:buChar char="•"/>
              <a:defRPr/>
            </a:pPr>
            <a:r>
              <a:rPr lang="en-US" altLang="en-US" sz="2200" dirty="0"/>
              <a:t>If your application included individual grant project goals, provide a written description of your progress with those as well.</a:t>
            </a:r>
          </a:p>
          <a:p>
            <a:pPr eaLnBrk="0" fontAlgn="base" hangingPunct="0">
              <a:spcBef>
                <a:spcPct val="20000"/>
              </a:spcBef>
              <a:spcAft>
                <a:spcPct val="0"/>
              </a:spcAft>
              <a:buClrTx/>
              <a:buSzTx/>
              <a:buFont typeface="Arial" panose="020B0604020202020204" pitchFamily="34" charset="0"/>
              <a:buChar char="•"/>
              <a:defRPr/>
            </a:pPr>
            <a:endParaRPr lang="en-US" altLang="en-US" sz="2200" dirty="0"/>
          </a:p>
          <a:p>
            <a:pPr marL="0" indent="0" eaLnBrk="0" fontAlgn="base" hangingPunct="0">
              <a:spcBef>
                <a:spcPct val="20000"/>
              </a:spcBef>
              <a:spcAft>
                <a:spcPct val="0"/>
              </a:spcAft>
              <a:buClrTx/>
              <a:buSzTx/>
              <a:buNone/>
              <a:defRPr/>
            </a:pPr>
            <a:r>
              <a:rPr lang="en-US" altLang="en-US" sz="2200" b="1" dirty="0"/>
              <a:t>FISCAL  UPDATES &amp; PROJECTION</a:t>
            </a:r>
          </a:p>
          <a:p>
            <a:pPr eaLnBrk="0" fontAlgn="base" hangingPunct="0">
              <a:spcBef>
                <a:spcPct val="20000"/>
              </a:spcBef>
              <a:spcAft>
                <a:spcPct val="0"/>
              </a:spcAft>
              <a:buClrTx/>
              <a:buSzTx/>
              <a:buFont typeface="Arial" panose="020B0604020202020204" pitchFamily="34" charset="0"/>
              <a:buChar char="•"/>
              <a:defRPr/>
            </a:pPr>
            <a:r>
              <a:rPr lang="en-US" altLang="en-US" sz="2200" dirty="0"/>
              <a:t>A description of grant funds expended, projected spending for the rest of the grant year, any anticipated carryover and</a:t>
            </a:r>
            <a:r>
              <a:rPr lang="en-US" sz="2200" dirty="0"/>
              <a:t> the date you expect any carryover funds to be expended. (We will provide a chart you may use if you wish; it is not required).</a:t>
            </a:r>
          </a:p>
          <a:p>
            <a:pPr eaLnBrk="0" fontAlgn="base" hangingPunct="0">
              <a:spcBef>
                <a:spcPct val="20000"/>
              </a:spcBef>
              <a:spcAft>
                <a:spcPct val="0"/>
              </a:spcAft>
              <a:buClrTx/>
              <a:buSzTx/>
              <a:buFont typeface="Arial" panose="020B0604020202020204" pitchFamily="34" charset="0"/>
              <a:buChar char="•"/>
              <a:defRPr/>
            </a:pPr>
            <a:endParaRPr lang="en-US" altLang="en-US" sz="2200" dirty="0"/>
          </a:p>
          <a:p>
            <a:pPr marL="514350" indent="-514350" eaLnBrk="0" fontAlgn="base" hangingPunct="0">
              <a:spcBef>
                <a:spcPct val="20000"/>
              </a:spcBef>
              <a:spcAft>
                <a:spcPct val="0"/>
              </a:spcAft>
              <a:buClrTx/>
              <a:buSzTx/>
              <a:buFont typeface="+mj-lt"/>
              <a:buAutoNum type="arabicPeriod"/>
              <a:defRPr/>
            </a:pPr>
            <a:endParaRPr lang="en-US" altLang="en-US" sz="2600" dirty="0">
              <a:solidFill>
                <a:srgbClr val="333333"/>
              </a:solidFill>
              <a:latin typeface="Calibri" panose="020F0502020204030204" pitchFamily="34" charset="0"/>
              <a:ea typeface="MS PGothic" pitchFamily="34" charset="-128"/>
              <a:cs typeface="Times New Roman" panose="02020603050405020304" pitchFamily="18" charset="0"/>
            </a:endParaRPr>
          </a:p>
          <a:p>
            <a:pPr marL="0" indent="0" eaLnBrk="0" fontAlgn="base" hangingPunct="0">
              <a:spcBef>
                <a:spcPct val="20000"/>
              </a:spcBef>
              <a:spcAft>
                <a:spcPct val="0"/>
              </a:spcAft>
              <a:buClrTx/>
              <a:buSzTx/>
              <a:buNone/>
              <a:defRPr/>
            </a:pPr>
            <a:endParaRPr lang="en-US" altLang="en-US" sz="2800" dirty="0">
              <a:solidFill>
                <a:srgbClr val="333333"/>
              </a:solidFill>
              <a:latin typeface="Calibri" panose="020F0502020204030204" pitchFamily="34" charset="0"/>
              <a:ea typeface="MS PGothic" pitchFamily="34" charset="-128"/>
              <a:cs typeface="Times New Roman" panose="02020603050405020304" pitchFamily="18" charset="0"/>
            </a:endParaRPr>
          </a:p>
          <a:p>
            <a:pPr marL="514350" indent="-514350" eaLnBrk="0" fontAlgn="base" hangingPunct="0">
              <a:spcBef>
                <a:spcPct val="20000"/>
              </a:spcBef>
              <a:spcAft>
                <a:spcPct val="0"/>
              </a:spcAft>
              <a:buClrTx/>
              <a:buSzTx/>
              <a:buFont typeface="+mj-lt"/>
              <a:buAutoNum type="arabicPeriod"/>
              <a:defRPr/>
            </a:pPr>
            <a:endParaRPr lang="en-US" altLang="en-US" sz="2800" dirty="0">
              <a:solidFill>
                <a:srgbClr val="333333"/>
              </a:solidFill>
              <a:latin typeface="Calibri" panose="020F0502020204030204" pitchFamily="34" charset="0"/>
              <a:ea typeface="MS PGothic" pitchFamily="34" charset="-128"/>
              <a:cs typeface="Times New Roman" panose="02020603050405020304" pitchFamily="18" charset="0"/>
            </a:endParaRPr>
          </a:p>
        </p:txBody>
      </p:sp>
      <p:sp>
        <p:nvSpPr>
          <p:cNvPr id="4" name="TextBox 3">
            <a:extLst>
              <a:ext uri="{FF2B5EF4-FFF2-40B4-BE49-F238E27FC236}">
                <a16:creationId xmlns:a16="http://schemas.microsoft.com/office/drawing/2014/main" id="{F419CC50-844B-4183-9411-42BF17F44935}"/>
              </a:ext>
            </a:extLst>
          </p:cNvPr>
          <p:cNvSpPr txBox="1"/>
          <p:nvPr/>
        </p:nvSpPr>
        <p:spPr>
          <a:xfrm>
            <a:off x="1257300" y="1248699"/>
            <a:ext cx="4343400" cy="461665"/>
          </a:xfrm>
          <a:prstGeom prst="rect">
            <a:avLst/>
          </a:prstGeom>
          <a:noFill/>
        </p:spPr>
        <p:txBody>
          <a:bodyPr wrap="square" rtlCol="0">
            <a:spAutoFit/>
          </a:bodyPr>
          <a:lstStyle/>
          <a:p>
            <a:pPr defTabSz="457200"/>
            <a:r>
              <a:rPr lang="en-US" sz="2400" b="1" dirty="0">
                <a:solidFill>
                  <a:srgbClr val="BB6430"/>
                </a:solidFill>
                <a:latin typeface="Trebuchet MS" panose="020B0603020202020204"/>
              </a:rPr>
              <a:t>Your IPR should include:</a:t>
            </a:r>
          </a:p>
        </p:txBody>
      </p:sp>
    </p:spTree>
    <p:extLst>
      <p:ext uri="{BB962C8B-B14F-4D97-AF65-F5344CB8AC3E}">
        <p14:creationId xmlns:p14="http://schemas.microsoft.com/office/powerpoint/2010/main" val="339253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3AA53C0-71E8-4EC1-A4DB-9D356A497742}"/>
              </a:ext>
            </a:extLst>
          </p:cNvPr>
          <p:cNvSpPr>
            <a:spLocks noGrp="1"/>
          </p:cNvSpPr>
          <p:nvPr>
            <p:ph type="title"/>
          </p:nvPr>
        </p:nvSpPr>
        <p:spPr>
          <a:xfrm>
            <a:off x="225468" y="395616"/>
            <a:ext cx="2096021" cy="5224724"/>
          </a:xfrm>
        </p:spPr>
        <p:txBody>
          <a:bodyPr anchor="ctr">
            <a:normAutofit/>
          </a:bodyPr>
          <a:lstStyle/>
          <a:p>
            <a:r>
              <a:rPr lang="en-US" altLang="en-US" sz="3200" b="1" dirty="0">
                <a:solidFill>
                  <a:srgbClr val="018EAA"/>
                </a:solidFill>
              </a:rPr>
              <a:t>ED524B</a:t>
            </a:r>
            <a:br>
              <a:rPr lang="en-US" altLang="en-US" sz="3200" b="1" dirty="0">
                <a:solidFill>
                  <a:srgbClr val="018EAA"/>
                </a:solidFill>
              </a:rPr>
            </a:br>
            <a:r>
              <a:rPr lang="en-US" altLang="en-US" sz="3200" b="1" dirty="0">
                <a:solidFill>
                  <a:srgbClr val="018EAA"/>
                </a:solidFill>
              </a:rPr>
              <a:t>Reporting Form</a:t>
            </a:r>
          </a:p>
        </p:txBody>
      </p:sp>
      <p:sp>
        <p:nvSpPr>
          <p:cNvPr id="24579" name="Content Placeholder 2">
            <a:extLst>
              <a:ext uri="{FF2B5EF4-FFF2-40B4-BE49-F238E27FC236}">
                <a16:creationId xmlns:a16="http://schemas.microsoft.com/office/drawing/2014/main" id="{E93263EF-F282-43EC-A637-0337443FC488}"/>
              </a:ext>
            </a:extLst>
          </p:cNvPr>
          <p:cNvSpPr>
            <a:spLocks noGrp="1"/>
          </p:cNvSpPr>
          <p:nvPr>
            <p:ph idx="1"/>
          </p:nvPr>
        </p:nvSpPr>
        <p:spPr>
          <a:xfrm>
            <a:off x="2321489" y="427538"/>
            <a:ext cx="7728560" cy="5971784"/>
          </a:xfrm>
        </p:spPr>
        <p:txBody>
          <a:bodyPr anchor="ctr">
            <a:normAutofit/>
          </a:bodyPr>
          <a:lstStyle/>
          <a:p>
            <a:r>
              <a:rPr lang="en-US" altLang="en-US" sz="2200" dirty="0"/>
              <a:t>The ED524B is the official reporting form used for discretionary grants at ED.</a:t>
            </a:r>
          </a:p>
          <a:p>
            <a:endParaRPr lang="en-US" altLang="en-US" sz="2200" dirty="0"/>
          </a:p>
          <a:p>
            <a:pPr>
              <a:spcAft>
                <a:spcPts val="600"/>
              </a:spcAft>
            </a:pPr>
            <a:r>
              <a:rPr lang="en-US" altLang="en-US" sz="2200" dirty="0"/>
              <a:t>The form includes instructions and 5 distinct sections:</a:t>
            </a:r>
          </a:p>
          <a:p>
            <a:pPr marL="342900" lvl="1" indent="-342900">
              <a:spcBef>
                <a:spcPts val="0"/>
              </a:spcBef>
              <a:buNone/>
            </a:pPr>
            <a:r>
              <a:rPr lang="en-US" altLang="en-US" sz="2200" dirty="0"/>
              <a:t>	1-Cover Sheet  </a:t>
            </a:r>
          </a:p>
          <a:p>
            <a:pPr marL="342900" lvl="1" indent="-342900">
              <a:spcBef>
                <a:spcPts val="0"/>
              </a:spcBef>
              <a:buNone/>
            </a:pPr>
            <a:r>
              <a:rPr lang="en-US" altLang="en-US" sz="2200" dirty="0"/>
              <a:t>	2-Executive Summary  </a:t>
            </a:r>
          </a:p>
          <a:p>
            <a:pPr marL="342900" lvl="1" indent="-342900">
              <a:spcBef>
                <a:spcPts val="0"/>
              </a:spcBef>
              <a:buNone/>
            </a:pPr>
            <a:r>
              <a:rPr lang="en-US" altLang="en-US" sz="2200" dirty="0"/>
              <a:t>	3-Section A	</a:t>
            </a:r>
          </a:p>
          <a:p>
            <a:pPr marL="342900" lvl="1" indent="-342900">
              <a:spcBef>
                <a:spcPts val="0"/>
              </a:spcBef>
              <a:buNone/>
            </a:pPr>
            <a:r>
              <a:rPr lang="en-US" altLang="en-US" sz="2200" dirty="0"/>
              <a:t>	4-Section B </a:t>
            </a:r>
          </a:p>
          <a:p>
            <a:pPr marL="342900" lvl="1" indent="-342900">
              <a:spcBef>
                <a:spcPts val="0"/>
              </a:spcBef>
              <a:buNone/>
            </a:pPr>
            <a:r>
              <a:rPr lang="en-US" altLang="en-US" sz="2200" dirty="0"/>
              <a:t>	5-Section C </a:t>
            </a:r>
          </a:p>
          <a:p>
            <a:pPr marL="342900" lvl="1" indent="-342900">
              <a:spcBef>
                <a:spcPts val="0"/>
              </a:spcBef>
              <a:buNone/>
            </a:pPr>
            <a:endParaRPr lang="en-US" altLang="en-US" sz="2200" dirty="0"/>
          </a:p>
          <a:p>
            <a:pPr marL="342900" lvl="1" indent="-342900">
              <a:spcBef>
                <a:spcPts val="0"/>
              </a:spcBef>
              <a:buNone/>
            </a:pPr>
            <a:r>
              <a:rPr lang="en-US" altLang="en-US" sz="2200" dirty="0"/>
              <a:t>	Forms will be made available to you in Microsoft Word via your Federal Project Officer.</a:t>
            </a:r>
          </a:p>
          <a:p>
            <a:pPr marL="342900" lvl="1" indent="-342900">
              <a:buNone/>
            </a:pPr>
            <a:r>
              <a:rPr lang="en-US" altLang="en-US" sz="2200" dirty="0"/>
              <a:t>You may also access these forms and instructions online at:</a:t>
            </a:r>
          </a:p>
          <a:p>
            <a:pPr marL="342900" lvl="1" indent="-342900">
              <a:buNone/>
            </a:pPr>
            <a:r>
              <a:rPr lang="en-US" altLang="en-US" sz="2000" u="sng" dirty="0">
                <a:solidFill>
                  <a:srgbClr val="0000CC"/>
                </a:solidFill>
              </a:rPr>
              <a:t>http://www.ed.gov/fund/grant/apply/appforms/appforms.html</a:t>
            </a:r>
          </a:p>
          <a:p>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US Department of Education Grant Performan Report Cover Sheet (ED 524B)">
            <a:extLst>
              <a:ext uri="{FF2B5EF4-FFF2-40B4-BE49-F238E27FC236}">
                <a16:creationId xmlns:a16="http://schemas.microsoft.com/office/drawing/2014/main" id="{ED28DA37-23A1-4CCD-A8E5-CA1D704CB271}"/>
              </a:ext>
            </a:extLst>
          </p:cNvPr>
          <p:cNvPicPr>
            <a:picLocks noGrp="1"/>
          </p:cNvPicPr>
          <p:nvPr>
            <p:ph idx="1"/>
          </p:nvPr>
        </p:nvPicPr>
        <p:blipFill rotWithShape="1">
          <a:blip r:embed="rId3"/>
          <a:stretch/>
        </p:blipFill>
        <p:spPr bwMode="auto">
          <a:xfrm>
            <a:off x="3200401" y="1066801"/>
            <a:ext cx="4287579" cy="5241925"/>
          </a:xfrm>
          <a:prstGeom prst="rect">
            <a:avLst/>
          </a:prstGeom>
          <a:noFill/>
          <a:ln>
            <a:noFill/>
          </a:ln>
          <a:effectLst/>
          <a:extLst>
            <a:ext uri="{53640926-AAD7-44D8-BBD7-CCE9431645EC}">
              <a14:shadowObscured xmlns:a14="http://schemas.microsoft.com/office/drawing/2010/main"/>
            </a:ext>
          </a:extLst>
        </p:spPr>
      </p:pic>
      <p:sp>
        <p:nvSpPr>
          <p:cNvPr id="5" name="Speech Bubble: Rectangle with Corners Rounded 4">
            <a:extLst>
              <a:ext uri="{FF2B5EF4-FFF2-40B4-BE49-F238E27FC236}">
                <a16:creationId xmlns:a16="http://schemas.microsoft.com/office/drawing/2014/main" id="{30D3818B-CFC3-4941-9FB5-405C278A9149}"/>
              </a:ext>
            </a:extLst>
          </p:cNvPr>
          <p:cNvSpPr/>
          <p:nvPr/>
        </p:nvSpPr>
        <p:spPr>
          <a:xfrm>
            <a:off x="7696200" y="3048000"/>
            <a:ext cx="2895600" cy="2590800"/>
          </a:xfrm>
          <a:prstGeom prst="wedgeRoundRectCallout">
            <a:avLst>
              <a:gd name="adj1" fmla="val -87405"/>
              <a:gd name="adj2" fmla="val -51679"/>
              <a:gd name="adj3" fmla="val 16667"/>
            </a:avLst>
          </a:prstGeom>
          <a:solidFill>
            <a:schemeClr val="accent1">
              <a:lumMod val="20000"/>
              <a:lumOff val="80000"/>
            </a:schemeClr>
          </a:solidFill>
          <a:ln w="76200">
            <a:extLst>
              <a:ext uri="{C807C97D-BFC1-408E-A445-0C87EB9F89A2}">
                <ask:lineSketchStyleProps xmlns:ask="http://schemas.microsoft.com/office/drawing/2018/sketchyshapes" sd="2373232627">
                  <a:custGeom>
                    <a:avLst/>
                    <a:gdLst>
                      <a:gd name="connsiteX0" fmla="*/ 0 w 2971800"/>
                      <a:gd name="connsiteY0" fmla="*/ 162571 h 975408"/>
                      <a:gd name="connsiteX1" fmla="*/ 162571 w 2971800"/>
                      <a:gd name="connsiteY1" fmla="*/ 0 h 975408"/>
                      <a:gd name="connsiteX2" fmla="*/ 495300 w 2971800"/>
                      <a:gd name="connsiteY2" fmla="*/ 0 h 975408"/>
                      <a:gd name="connsiteX3" fmla="*/ 495300 w 2971800"/>
                      <a:gd name="connsiteY3" fmla="*/ 0 h 975408"/>
                      <a:gd name="connsiteX4" fmla="*/ 1238250 w 2971800"/>
                      <a:gd name="connsiteY4" fmla="*/ 0 h 975408"/>
                      <a:gd name="connsiteX5" fmla="*/ 2809229 w 2971800"/>
                      <a:gd name="connsiteY5" fmla="*/ 0 h 975408"/>
                      <a:gd name="connsiteX6" fmla="*/ 2971800 w 2971800"/>
                      <a:gd name="connsiteY6" fmla="*/ 162571 h 975408"/>
                      <a:gd name="connsiteX7" fmla="*/ 2971800 w 2971800"/>
                      <a:gd name="connsiteY7" fmla="*/ 568988 h 975408"/>
                      <a:gd name="connsiteX8" fmla="*/ 2971800 w 2971800"/>
                      <a:gd name="connsiteY8" fmla="*/ 568988 h 975408"/>
                      <a:gd name="connsiteX9" fmla="*/ 2971800 w 2971800"/>
                      <a:gd name="connsiteY9" fmla="*/ 812840 h 975408"/>
                      <a:gd name="connsiteX10" fmla="*/ 2971800 w 2971800"/>
                      <a:gd name="connsiteY10" fmla="*/ 812837 h 975408"/>
                      <a:gd name="connsiteX11" fmla="*/ 2809229 w 2971800"/>
                      <a:gd name="connsiteY11" fmla="*/ 975408 h 975408"/>
                      <a:gd name="connsiteX12" fmla="*/ 1238250 w 2971800"/>
                      <a:gd name="connsiteY12" fmla="*/ 975408 h 975408"/>
                      <a:gd name="connsiteX13" fmla="*/ 247551 w 2971800"/>
                      <a:gd name="connsiteY13" fmla="*/ 2227003 h 975408"/>
                      <a:gd name="connsiteX14" fmla="*/ 495300 w 2971800"/>
                      <a:gd name="connsiteY14" fmla="*/ 975408 h 975408"/>
                      <a:gd name="connsiteX15" fmla="*/ 162571 w 2971800"/>
                      <a:gd name="connsiteY15" fmla="*/ 975408 h 975408"/>
                      <a:gd name="connsiteX16" fmla="*/ 0 w 2971800"/>
                      <a:gd name="connsiteY16" fmla="*/ 812837 h 975408"/>
                      <a:gd name="connsiteX17" fmla="*/ 0 w 2971800"/>
                      <a:gd name="connsiteY17" fmla="*/ 812840 h 975408"/>
                      <a:gd name="connsiteX18" fmla="*/ 0 w 2971800"/>
                      <a:gd name="connsiteY18" fmla="*/ 568988 h 975408"/>
                      <a:gd name="connsiteX19" fmla="*/ 0 w 2971800"/>
                      <a:gd name="connsiteY19" fmla="*/ 568988 h 975408"/>
                      <a:gd name="connsiteX20" fmla="*/ 0 w 2971800"/>
                      <a:gd name="connsiteY20" fmla="*/ 162571 h 97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1800" h="975408" extrusionOk="0">
                        <a:moveTo>
                          <a:pt x="0" y="162571"/>
                        </a:moveTo>
                        <a:cubicBezTo>
                          <a:pt x="-13548" y="79335"/>
                          <a:pt x="69024" y="-13843"/>
                          <a:pt x="162571" y="0"/>
                        </a:cubicBezTo>
                        <a:cubicBezTo>
                          <a:pt x="317749" y="6351"/>
                          <a:pt x="432114" y="27703"/>
                          <a:pt x="495300" y="0"/>
                        </a:cubicBezTo>
                        <a:lnTo>
                          <a:pt x="495300" y="0"/>
                        </a:lnTo>
                        <a:cubicBezTo>
                          <a:pt x="826323" y="-16460"/>
                          <a:pt x="874534" y="26230"/>
                          <a:pt x="1238250" y="0"/>
                        </a:cubicBezTo>
                        <a:cubicBezTo>
                          <a:pt x="1409591" y="36422"/>
                          <a:pt x="2045397" y="-12376"/>
                          <a:pt x="2809229" y="0"/>
                        </a:cubicBezTo>
                        <a:cubicBezTo>
                          <a:pt x="2895858" y="910"/>
                          <a:pt x="2960150" y="68419"/>
                          <a:pt x="2971800" y="162571"/>
                        </a:cubicBezTo>
                        <a:cubicBezTo>
                          <a:pt x="2983487" y="216300"/>
                          <a:pt x="2972605" y="396444"/>
                          <a:pt x="2971800" y="568988"/>
                        </a:cubicBezTo>
                        <a:lnTo>
                          <a:pt x="2971800" y="568988"/>
                        </a:lnTo>
                        <a:cubicBezTo>
                          <a:pt x="2975537" y="633245"/>
                          <a:pt x="2976191" y="763739"/>
                          <a:pt x="2971800" y="812840"/>
                        </a:cubicBezTo>
                        <a:lnTo>
                          <a:pt x="2971800" y="812837"/>
                        </a:lnTo>
                        <a:cubicBezTo>
                          <a:pt x="2969352" y="911022"/>
                          <a:pt x="2900469" y="978531"/>
                          <a:pt x="2809229" y="975408"/>
                        </a:cubicBezTo>
                        <a:cubicBezTo>
                          <a:pt x="2062962" y="1081867"/>
                          <a:pt x="1964109" y="985055"/>
                          <a:pt x="1238250" y="975408"/>
                        </a:cubicBezTo>
                        <a:cubicBezTo>
                          <a:pt x="784854" y="1476221"/>
                          <a:pt x="516911" y="1969185"/>
                          <a:pt x="247551" y="2227003"/>
                        </a:cubicBezTo>
                        <a:cubicBezTo>
                          <a:pt x="290028" y="1832228"/>
                          <a:pt x="343271" y="1334025"/>
                          <a:pt x="495300" y="975408"/>
                        </a:cubicBezTo>
                        <a:cubicBezTo>
                          <a:pt x="385131" y="978301"/>
                          <a:pt x="226391" y="990107"/>
                          <a:pt x="162571" y="975408"/>
                        </a:cubicBezTo>
                        <a:cubicBezTo>
                          <a:pt x="74285" y="977014"/>
                          <a:pt x="10098" y="908439"/>
                          <a:pt x="0" y="812837"/>
                        </a:cubicBezTo>
                        <a:lnTo>
                          <a:pt x="0" y="812840"/>
                        </a:lnTo>
                        <a:cubicBezTo>
                          <a:pt x="-16156" y="760756"/>
                          <a:pt x="-21328" y="669955"/>
                          <a:pt x="0" y="568988"/>
                        </a:cubicBezTo>
                        <a:lnTo>
                          <a:pt x="0" y="568988"/>
                        </a:lnTo>
                        <a:cubicBezTo>
                          <a:pt x="30216" y="441469"/>
                          <a:pt x="-1350" y="327881"/>
                          <a:pt x="0" y="16257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imes New Roman" panose="02020603050405020304" pitchFamily="18" charset="0"/>
                <a:ea typeface="Times New Roman" panose="02020603050405020304" pitchFamily="18" charset="0"/>
              </a:rPr>
              <a:t>The Reporting Period for this report is:  </a:t>
            </a:r>
          </a:p>
          <a:p>
            <a:endParaRPr lang="en-US" sz="1600" b="1" dirty="0">
              <a:solidFill>
                <a:schemeClr val="tx1"/>
              </a:solidFill>
              <a:latin typeface="Times New Roman" panose="02020603050405020304" pitchFamily="18" charset="0"/>
              <a:ea typeface="Times New Roman" panose="02020603050405020304" pitchFamily="18" charset="0"/>
            </a:endParaRPr>
          </a:p>
          <a:p>
            <a:r>
              <a:rPr lang="en-US" sz="1600" b="1" dirty="0">
                <a:solidFill>
                  <a:schemeClr val="tx1"/>
                </a:solidFill>
                <a:latin typeface="Times New Roman" panose="02020603050405020304" pitchFamily="18" charset="0"/>
                <a:ea typeface="Times New Roman" panose="02020603050405020304" pitchFamily="18" charset="0"/>
              </a:rPr>
              <a:t>01/01/2024 – 09/01/2024</a:t>
            </a:r>
          </a:p>
          <a:p>
            <a:endParaRPr lang="en-US" sz="1600" b="1" dirty="0">
              <a:solidFill>
                <a:srgbClr val="0000CC"/>
              </a:solidFill>
              <a:latin typeface="Times New Roman" panose="02020603050405020304" pitchFamily="18" charset="0"/>
              <a:ea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6D5BB54F-F56B-4ECE-8CA2-3F2377CCB712}"/>
              </a:ext>
            </a:extLst>
          </p:cNvPr>
          <p:cNvSpPr/>
          <p:nvPr/>
        </p:nvSpPr>
        <p:spPr>
          <a:xfrm>
            <a:off x="1793110" y="2057401"/>
            <a:ext cx="1102490" cy="1371600"/>
          </a:xfrm>
          <a:prstGeom prst="wedgeRoundRectCallout">
            <a:avLst>
              <a:gd name="adj1" fmla="val 116197"/>
              <a:gd name="adj2" fmla="val 37968"/>
              <a:gd name="adj3" fmla="val 16667"/>
            </a:avLst>
          </a:prstGeom>
          <a:solidFill>
            <a:schemeClr val="accent1">
              <a:lumMod val="20000"/>
              <a:lumOff val="80000"/>
            </a:schemeClr>
          </a:solidFill>
          <a:ln w="76200">
            <a:extLst>
              <a:ext uri="{C807C97D-BFC1-408E-A445-0C87EB9F89A2}">
                <ask:lineSketchStyleProps xmlns:ask="http://schemas.microsoft.com/office/drawing/2018/sketchyshapes" sd="2373232627">
                  <a:custGeom>
                    <a:avLst/>
                    <a:gdLst>
                      <a:gd name="connsiteX0" fmla="*/ 0 w 2971800"/>
                      <a:gd name="connsiteY0" fmla="*/ 162571 h 975408"/>
                      <a:gd name="connsiteX1" fmla="*/ 162571 w 2971800"/>
                      <a:gd name="connsiteY1" fmla="*/ 0 h 975408"/>
                      <a:gd name="connsiteX2" fmla="*/ 495300 w 2971800"/>
                      <a:gd name="connsiteY2" fmla="*/ 0 h 975408"/>
                      <a:gd name="connsiteX3" fmla="*/ 495300 w 2971800"/>
                      <a:gd name="connsiteY3" fmla="*/ 0 h 975408"/>
                      <a:gd name="connsiteX4" fmla="*/ 1238250 w 2971800"/>
                      <a:gd name="connsiteY4" fmla="*/ 0 h 975408"/>
                      <a:gd name="connsiteX5" fmla="*/ 2809229 w 2971800"/>
                      <a:gd name="connsiteY5" fmla="*/ 0 h 975408"/>
                      <a:gd name="connsiteX6" fmla="*/ 2971800 w 2971800"/>
                      <a:gd name="connsiteY6" fmla="*/ 162571 h 975408"/>
                      <a:gd name="connsiteX7" fmla="*/ 2971800 w 2971800"/>
                      <a:gd name="connsiteY7" fmla="*/ 568988 h 975408"/>
                      <a:gd name="connsiteX8" fmla="*/ 2971800 w 2971800"/>
                      <a:gd name="connsiteY8" fmla="*/ 568988 h 975408"/>
                      <a:gd name="connsiteX9" fmla="*/ 2971800 w 2971800"/>
                      <a:gd name="connsiteY9" fmla="*/ 812840 h 975408"/>
                      <a:gd name="connsiteX10" fmla="*/ 2971800 w 2971800"/>
                      <a:gd name="connsiteY10" fmla="*/ 812837 h 975408"/>
                      <a:gd name="connsiteX11" fmla="*/ 2809229 w 2971800"/>
                      <a:gd name="connsiteY11" fmla="*/ 975408 h 975408"/>
                      <a:gd name="connsiteX12" fmla="*/ 1238250 w 2971800"/>
                      <a:gd name="connsiteY12" fmla="*/ 975408 h 975408"/>
                      <a:gd name="connsiteX13" fmla="*/ 247551 w 2971800"/>
                      <a:gd name="connsiteY13" fmla="*/ 2227003 h 975408"/>
                      <a:gd name="connsiteX14" fmla="*/ 495300 w 2971800"/>
                      <a:gd name="connsiteY14" fmla="*/ 975408 h 975408"/>
                      <a:gd name="connsiteX15" fmla="*/ 162571 w 2971800"/>
                      <a:gd name="connsiteY15" fmla="*/ 975408 h 975408"/>
                      <a:gd name="connsiteX16" fmla="*/ 0 w 2971800"/>
                      <a:gd name="connsiteY16" fmla="*/ 812837 h 975408"/>
                      <a:gd name="connsiteX17" fmla="*/ 0 w 2971800"/>
                      <a:gd name="connsiteY17" fmla="*/ 812840 h 975408"/>
                      <a:gd name="connsiteX18" fmla="*/ 0 w 2971800"/>
                      <a:gd name="connsiteY18" fmla="*/ 568988 h 975408"/>
                      <a:gd name="connsiteX19" fmla="*/ 0 w 2971800"/>
                      <a:gd name="connsiteY19" fmla="*/ 568988 h 975408"/>
                      <a:gd name="connsiteX20" fmla="*/ 0 w 2971800"/>
                      <a:gd name="connsiteY20" fmla="*/ 162571 h 97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1800" h="975408" extrusionOk="0">
                        <a:moveTo>
                          <a:pt x="0" y="162571"/>
                        </a:moveTo>
                        <a:cubicBezTo>
                          <a:pt x="-13548" y="79335"/>
                          <a:pt x="69024" y="-13843"/>
                          <a:pt x="162571" y="0"/>
                        </a:cubicBezTo>
                        <a:cubicBezTo>
                          <a:pt x="317749" y="6351"/>
                          <a:pt x="432114" y="27703"/>
                          <a:pt x="495300" y="0"/>
                        </a:cubicBezTo>
                        <a:lnTo>
                          <a:pt x="495300" y="0"/>
                        </a:lnTo>
                        <a:cubicBezTo>
                          <a:pt x="826323" y="-16460"/>
                          <a:pt x="874534" y="26230"/>
                          <a:pt x="1238250" y="0"/>
                        </a:cubicBezTo>
                        <a:cubicBezTo>
                          <a:pt x="1409591" y="36422"/>
                          <a:pt x="2045397" y="-12376"/>
                          <a:pt x="2809229" y="0"/>
                        </a:cubicBezTo>
                        <a:cubicBezTo>
                          <a:pt x="2895858" y="910"/>
                          <a:pt x="2960150" y="68419"/>
                          <a:pt x="2971800" y="162571"/>
                        </a:cubicBezTo>
                        <a:cubicBezTo>
                          <a:pt x="2983487" y="216300"/>
                          <a:pt x="2972605" y="396444"/>
                          <a:pt x="2971800" y="568988"/>
                        </a:cubicBezTo>
                        <a:lnTo>
                          <a:pt x="2971800" y="568988"/>
                        </a:lnTo>
                        <a:cubicBezTo>
                          <a:pt x="2975537" y="633245"/>
                          <a:pt x="2976191" y="763739"/>
                          <a:pt x="2971800" y="812840"/>
                        </a:cubicBezTo>
                        <a:lnTo>
                          <a:pt x="2971800" y="812837"/>
                        </a:lnTo>
                        <a:cubicBezTo>
                          <a:pt x="2969352" y="911022"/>
                          <a:pt x="2900469" y="978531"/>
                          <a:pt x="2809229" y="975408"/>
                        </a:cubicBezTo>
                        <a:cubicBezTo>
                          <a:pt x="2062962" y="1081867"/>
                          <a:pt x="1964109" y="985055"/>
                          <a:pt x="1238250" y="975408"/>
                        </a:cubicBezTo>
                        <a:cubicBezTo>
                          <a:pt x="784854" y="1476221"/>
                          <a:pt x="516911" y="1969185"/>
                          <a:pt x="247551" y="2227003"/>
                        </a:cubicBezTo>
                        <a:cubicBezTo>
                          <a:pt x="290028" y="1832228"/>
                          <a:pt x="343271" y="1334025"/>
                          <a:pt x="495300" y="975408"/>
                        </a:cubicBezTo>
                        <a:cubicBezTo>
                          <a:pt x="385131" y="978301"/>
                          <a:pt x="226391" y="990107"/>
                          <a:pt x="162571" y="975408"/>
                        </a:cubicBezTo>
                        <a:cubicBezTo>
                          <a:pt x="74285" y="977014"/>
                          <a:pt x="10098" y="908439"/>
                          <a:pt x="0" y="812837"/>
                        </a:cubicBezTo>
                        <a:lnTo>
                          <a:pt x="0" y="812840"/>
                        </a:lnTo>
                        <a:cubicBezTo>
                          <a:pt x="-16156" y="760756"/>
                          <a:pt x="-21328" y="669955"/>
                          <a:pt x="0" y="568988"/>
                        </a:cubicBezTo>
                        <a:lnTo>
                          <a:pt x="0" y="568988"/>
                        </a:lnTo>
                        <a:cubicBezTo>
                          <a:pt x="30216" y="441469"/>
                          <a:pt x="-1350" y="327881"/>
                          <a:pt x="0" y="16257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imes New Roman" panose="02020603050405020304" pitchFamily="18" charset="0"/>
                <a:ea typeface="Times New Roman" panose="02020603050405020304" pitchFamily="18" charset="0"/>
              </a:rPr>
              <a:t>Be sure to complete line 8, a. </a:t>
            </a:r>
            <a:endParaRPr lang="en-US" sz="1600" dirty="0">
              <a:solidFill>
                <a:srgbClr val="0000CC"/>
              </a:solidFill>
              <a:latin typeface="Times New Roman" panose="02020603050405020304" pitchFamily="18" charset="0"/>
              <a:ea typeface="Times New Roman" panose="02020603050405020304" pitchFamily="18" charset="0"/>
            </a:endParaRPr>
          </a:p>
        </p:txBody>
      </p:sp>
      <p:sp>
        <p:nvSpPr>
          <p:cNvPr id="9" name="Title 1">
            <a:extLst>
              <a:ext uri="{FF2B5EF4-FFF2-40B4-BE49-F238E27FC236}">
                <a16:creationId xmlns:a16="http://schemas.microsoft.com/office/drawing/2014/main" id="{21EB5EEA-9D83-47C2-9201-3DEEB487F84F}"/>
              </a:ext>
            </a:extLst>
          </p:cNvPr>
          <p:cNvSpPr txBox="1">
            <a:spLocks/>
          </p:cNvSpPr>
          <p:nvPr/>
        </p:nvSpPr>
        <p:spPr>
          <a:xfrm>
            <a:off x="2161572" y="0"/>
            <a:ext cx="6068029" cy="12343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dirty="0">
                <a:solidFill>
                  <a:schemeClr val="accent1">
                    <a:lumMod val="50000"/>
                  </a:schemeClr>
                </a:solidFill>
                <a:latin typeface="+mn-lt"/>
              </a:rPr>
              <a:t>ED524B Reporting Form – </a:t>
            </a:r>
            <a:r>
              <a:rPr lang="en-US" altLang="en-US" sz="2400" i="1" dirty="0">
                <a:solidFill>
                  <a:schemeClr val="accent1">
                    <a:lumMod val="50000"/>
                  </a:schemeClr>
                </a:solidFill>
                <a:latin typeface="+mn-lt"/>
              </a:rPr>
              <a:t>Cover Sheet</a:t>
            </a:r>
          </a:p>
        </p:txBody>
      </p:sp>
    </p:spTree>
    <p:extLst>
      <p:ext uri="{BB962C8B-B14F-4D97-AF65-F5344CB8AC3E}">
        <p14:creationId xmlns:p14="http://schemas.microsoft.com/office/powerpoint/2010/main" val="196491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158F-6FC0-4318-BA5C-5AD3663502EA}"/>
              </a:ext>
            </a:extLst>
          </p:cNvPr>
          <p:cNvSpPr>
            <a:spLocks noGrp="1"/>
          </p:cNvSpPr>
          <p:nvPr>
            <p:ph type="title"/>
          </p:nvPr>
        </p:nvSpPr>
        <p:spPr>
          <a:xfrm>
            <a:off x="672353" y="578224"/>
            <a:ext cx="7024688" cy="573088"/>
          </a:xfrm>
        </p:spPr>
        <p:txBody>
          <a:bodyPr rtlCol="0">
            <a:normAutofit fontScale="90000"/>
          </a:bodyPr>
          <a:lstStyle/>
          <a:p>
            <a:pPr>
              <a:defRPr/>
            </a:pPr>
            <a:r>
              <a:rPr lang="en-US" sz="3200" b="1" dirty="0">
                <a:solidFill>
                  <a:srgbClr val="018EAA"/>
                </a:solidFill>
              </a:rPr>
              <a:t>ED 524B: Cover Sheet</a:t>
            </a:r>
          </a:p>
        </p:txBody>
      </p:sp>
      <p:sp>
        <p:nvSpPr>
          <p:cNvPr id="3" name="Content Placeholder 2">
            <a:extLst>
              <a:ext uri="{FF2B5EF4-FFF2-40B4-BE49-F238E27FC236}">
                <a16:creationId xmlns:a16="http://schemas.microsoft.com/office/drawing/2014/main" id="{3555B3E1-1599-469D-9F6E-25D02888C191}"/>
              </a:ext>
            </a:extLst>
          </p:cNvPr>
          <p:cNvSpPr>
            <a:spLocks noGrp="1"/>
          </p:cNvSpPr>
          <p:nvPr>
            <p:ph idx="1"/>
          </p:nvPr>
        </p:nvSpPr>
        <p:spPr>
          <a:xfrm>
            <a:off x="763792" y="1555376"/>
            <a:ext cx="9178993" cy="4724400"/>
          </a:xfrm>
        </p:spPr>
        <p:txBody>
          <a:bodyPr rtlCol="0">
            <a:normAutofit/>
          </a:bodyPr>
          <a:lstStyle/>
          <a:p>
            <a:pPr marL="438912" indent="-320040">
              <a:spcBef>
                <a:spcPts val="0"/>
              </a:spcBef>
              <a:buFont typeface="Wingdings 2"/>
              <a:buChar char=""/>
              <a:defRPr/>
            </a:pPr>
            <a:r>
              <a:rPr lang="en-US" sz="2200" dirty="0"/>
              <a:t>The reporting period is </a:t>
            </a:r>
            <a:r>
              <a:rPr lang="en-US" sz="2200" b="1" u="sng" dirty="0"/>
              <a:t>January 1, 2024 – September 1, 2024</a:t>
            </a:r>
            <a:r>
              <a:rPr lang="en-US" sz="2200" dirty="0"/>
              <a:t>. These dates should not be altered. </a:t>
            </a:r>
          </a:p>
          <a:p>
            <a:pPr marL="438912" indent="-320040">
              <a:spcBef>
                <a:spcPts val="0"/>
              </a:spcBef>
              <a:buFont typeface="Wingdings 2"/>
              <a:buChar char=""/>
              <a:defRPr/>
            </a:pPr>
            <a:endParaRPr lang="en-US" sz="2200" dirty="0"/>
          </a:p>
          <a:p>
            <a:pPr marL="438912" indent="-320040">
              <a:spcBef>
                <a:spcPts val="0"/>
              </a:spcBef>
              <a:buFont typeface="Wingdings 2"/>
              <a:buChar char=""/>
              <a:defRPr/>
            </a:pPr>
            <a:r>
              <a:rPr lang="en-US" sz="2200" dirty="0"/>
              <a:t>Consult with your business office to complete sections of the report related to financial data, including budget expenditure data and indirect cost information. Make certain that the report is signed by the Authorized Representative/Certifying Official (</a:t>
            </a:r>
            <a:r>
              <a:rPr lang="en-US" sz="2200" b="1" dirty="0"/>
              <a:t>not the Project Director</a:t>
            </a:r>
            <a:r>
              <a:rPr lang="en-US" sz="2200" dirty="0"/>
              <a:t>).</a:t>
            </a:r>
          </a:p>
          <a:p>
            <a:pPr marL="438912" indent="-320040">
              <a:spcBef>
                <a:spcPts val="0"/>
              </a:spcBef>
              <a:buNone/>
              <a:defRPr/>
            </a:pPr>
            <a:endParaRPr lang="en-US" sz="2200" dirty="0"/>
          </a:p>
          <a:p>
            <a:pPr marL="438912" indent="-320040">
              <a:spcBef>
                <a:spcPts val="0"/>
              </a:spcBef>
              <a:buFont typeface="Wingdings 2"/>
              <a:buChar char=""/>
              <a:defRPr/>
            </a:pPr>
            <a:r>
              <a:rPr lang="en-US" sz="2200" dirty="0"/>
              <a:t>For the data privacy question (#11), this is not required.</a:t>
            </a:r>
          </a:p>
          <a:p>
            <a:pPr marL="438912" indent="-320040">
              <a:spcBef>
                <a:spcPts val="0"/>
              </a:spcBef>
              <a:buFont typeface="Wingdings 2"/>
              <a:buChar char=""/>
              <a:defRPr/>
            </a:pPr>
            <a:endParaRPr lang="en-US" sz="2900" dirty="0"/>
          </a:p>
          <a:p>
            <a:pPr marL="274320" indent="-274320">
              <a:defRPr/>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23B6-E352-49FF-834F-4961E964897F}"/>
              </a:ext>
            </a:extLst>
          </p:cNvPr>
          <p:cNvSpPr>
            <a:spLocks noGrp="1"/>
          </p:cNvSpPr>
          <p:nvPr>
            <p:ph type="title"/>
          </p:nvPr>
        </p:nvSpPr>
        <p:spPr>
          <a:xfrm>
            <a:off x="671457" y="623697"/>
            <a:ext cx="7024688" cy="573088"/>
          </a:xfrm>
        </p:spPr>
        <p:txBody>
          <a:bodyPr rtlCol="0">
            <a:normAutofit fontScale="90000"/>
          </a:bodyPr>
          <a:lstStyle/>
          <a:p>
            <a:pPr>
              <a:defRPr/>
            </a:pPr>
            <a:r>
              <a:rPr lang="en-US" sz="3200" b="1" dirty="0">
                <a:solidFill>
                  <a:srgbClr val="018EAA"/>
                </a:solidFill>
              </a:rPr>
              <a:t>ED 524B: Executive Summary</a:t>
            </a:r>
          </a:p>
        </p:txBody>
      </p:sp>
      <p:sp>
        <p:nvSpPr>
          <p:cNvPr id="28675" name="Content Placeholder 2">
            <a:extLst>
              <a:ext uri="{FF2B5EF4-FFF2-40B4-BE49-F238E27FC236}">
                <a16:creationId xmlns:a16="http://schemas.microsoft.com/office/drawing/2014/main" id="{EFBC350C-C1D9-490E-B9D4-7EB12F8CD913}"/>
              </a:ext>
            </a:extLst>
          </p:cNvPr>
          <p:cNvSpPr>
            <a:spLocks noGrp="1"/>
          </p:cNvSpPr>
          <p:nvPr>
            <p:ph idx="1"/>
          </p:nvPr>
        </p:nvSpPr>
        <p:spPr>
          <a:xfrm>
            <a:off x="878951" y="1704975"/>
            <a:ext cx="8475361" cy="4419600"/>
          </a:xfrm>
        </p:spPr>
        <p:txBody>
          <a:bodyPr>
            <a:noAutofit/>
          </a:bodyPr>
          <a:lstStyle/>
          <a:p>
            <a:pPr marL="438150" indent="-319088">
              <a:spcBef>
                <a:spcPct val="0"/>
              </a:spcBef>
              <a:buFont typeface="Wingdings 2" panose="05020102010507070707" pitchFamily="18" charset="2"/>
              <a:buChar char=""/>
            </a:pPr>
            <a:r>
              <a:rPr lang="en-US" altLang="en-US" sz="2200" dirty="0"/>
              <a:t>In this section, you will provide a 1–2-page written summary that highlights progress toward meeting the project’s goals and the program’s GPRA measures, and the extent to which expected outcomes and performance measures were achieved.</a:t>
            </a:r>
          </a:p>
          <a:p>
            <a:pPr marL="438150" indent="-319088">
              <a:spcBef>
                <a:spcPct val="0"/>
              </a:spcBef>
              <a:buNone/>
            </a:pPr>
            <a:endParaRPr lang="en-US" altLang="en-US" sz="2200" dirty="0"/>
          </a:p>
          <a:p>
            <a:pPr marL="438150" indent="-319088">
              <a:spcBef>
                <a:spcPct val="0"/>
              </a:spcBef>
              <a:buFont typeface="Wingdings 2" panose="05020102010507070707" pitchFamily="18" charset="2"/>
              <a:buChar char=""/>
            </a:pPr>
            <a:r>
              <a:rPr lang="en-US" altLang="en-US" sz="2200" dirty="0"/>
              <a:t>This is an opportunity to “brag” and tell ED about all the great things your grant is accomplishing.</a:t>
            </a:r>
          </a:p>
          <a:p>
            <a:pPr marL="438150" indent="-319088">
              <a:spcBef>
                <a:spcPct val="0"/>
              </a:spcBef>
              <a:buFont typeface="Wingdings 2" panose="05020102010507070707" pitchFamily="18" charset="2"/>
              <a:buChar char=""/>
            </a:pPr>
            <a:endParaRPr lang="en-US" altLang="en-US" sz="2200" dirty="0"/>
          </a:p>
          <a:p>
            <a:pPr marL="438150" indent="-319088">
              <a:spcBef>
                <a:spcPct val="0"/>
              </a:spcBef>
              <a:buFont typeface="Wingdings 2" panose="05020102010507070707" pitchFamily="18" charset="2"/>
              <a:buChar char=""/>
            </a:pPr>
            <a:r>
              <a:rPr lang="en-US" altLang="en-US" sz="2200" dirty="0"/>
              <a:t>If any goals are not being met, please include information about the challenges faced by the project that are affecting project implementation and how you plan to overcome them. </a:t>
            </a:r>
          </a:p>
          <a:p>
            <a:pPr marL="438150" indent="-319088">
              <a:spcBef>
                <a:spcPct val="0"/>
              </a:spcBef>
              <a:buFont typeface="Wingdings 2" panose="05020102010507070707" pitchFamily="18" charset="2"/>
              <a:buChar char=""/>
            </a:pPr>
            <a:endParaRPr lang="en-US" altLang="en-US" sz="2200" dirty="0"/>
          </a:p>
        </p:txBody>
      </p:sp>
    </p:spTree>
  </p:cSld>
  <p:clrMapOvr>
    <a:masterClrMapping/>
  </p:clrMapOvr>
</p:sld>
</file>

<file path=ppt/theme/theme1.xml><?xml version="1.0" encoding="utf-8"?>
<a:theme xmlns:a="http://schemas.openxmlformats.org/drawingml/2006/main" name="Slide Master">
  <a:themeElements>
    <a:clrScheme name="NCSSLE 2021 colors from Web">
      <a:dk1>
        <a:srgbClr val="656263"/>
      </a:dk1>
      <a:lt1>
        <a:sysClr val="window" lastClr="FFFFFF"/>
      </a:lt1>
      <a:dk2>
        <a:srgbClr val="000000"/>
      </a:dk2>
      <a:lt2>
        <a:srgbClr val="E6E7E7"/>
      </a:lt2>
      <a:accent1>
        <a:srgbClr val="023765"/>
      </a:accent1>
      <a:accent2>
        <a:srgbClr val="0C8085"/>
      </a:accent2>
      <a:accent3>
        <a:srgbClr val="D44508"/>
      </a:accent3>
      <a:accent4>
        <a:srgbClr val="468235"/>
      </a:accent4>
      <a:accent5>
        <a:srgbClr val="006B99"/>
      </a:accent5>
      <a:accent6>
        <a:srgbClr val="6C2309"/>
      </a:accent6>
      <a:hlink>
        <a:srgbClr val="054383"/>
      </a:hlink>
      <a:folHlink>
        <a:srgbClr val="800080"/>
      </a:folHlink>
    </a:clrScheme>
    <a:fontScheme name="NCSSLE">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y 1 Slide Deck" id="{ED747BCF-2819-4C8B-8DB5-6EEFAB0B3F1F}" vid="{992C473D-4E08-4FCE-B18A-5C93D43680B8}"/>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8698</TotalTime>
  <Words>2739</Words>
  <Application>Microsoft Office PowerPoint</Application>
  <PresentationFormat>Widescreen</PresentationFormat>
  <Paragraphs>371</Paragraphs>
  <Slides>36</Slides>
  <Notes>16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MS PGothic</vt:lpstr>
      <vt:lpstr>Aptos</vt:lpstr>
      <vt:lpstr>Aptos Display</vt:lpstr>
      <vt:lpstr>Arial</vt:lpstr>
      <vt:lpstr>Calibri</vt:lpstr>
      <vt:lpstr>Roboto</vt:lpstr>
      <vt:lpstr>Roboto Medium</vt:lpstr>
      <vt:lpstr>Segoe UI</vt:lpstr>
      <vt:lpstr>Times New Roman</vt:lpstr>
      <vt:lpstr>Trebuchet MS</vt:lpstr>
      <vt:lpstr>Wingdings</vt:lpstr>
      <vt:lpstr>Wingdings 2</vt:lpstr>
      <vt:lpstr>Wingdings 3</vt:lpstr>
      <vt:lpstr>Slide Master</vt:lpstr>
      <vt:lpstr>Facet</vt:lpstr>
      <vt:lpstr>Office Theme</vt:lpstr>
      <vt:lpstr>PowerPoint Presentation</vt:lpstr>
      <vt:lpstr>AGENDA</vt:lpstr>
      <vt:lpstr>Frequency</vt:lpstr>
      <vt:lpstr>REPORTING &amp; DUE DATES </vt:lpstr>
      <vt:lpstr>Key Components</vt:lpstr>
      <vt:lpstr>ED524B Reporting Form</vt:lpstr>
      <vt:lpstr>PowerPoint Presentation</vt:lpstr>
      <vt:lpstr>ED 524B: Cover Sheet</vt:lpstr>
      <vt:lpstr>ED 524B: Executive Summary</vt:lpstr>
      <vt:lpstr>PowerPoint Presentation</vt:lpstr>
      <vt:lpstr>ED 524B: Section A (Project Status)</vt:lpstr>
      <vt:lpstr>SBMH GPRA Overview</vt:lpstr>
      <vt:lpstr>Key Definition</vt:lpstr>
      <vt:lpstr>GPRA 1: New Hires</vt:lpstr>
      <vt:lpstr>GPRA 1: Example</vt:lpstr>
      <vt:lpstr>GPRA 2: Retained</vt:lpstr>
      <vt:lpstr>GPRA 2: Example</vt:lpstr>
      <vt:lpstr>GPRA 3: Student/Provider Ratio</vt:lpstr>
      <vt:lpstr>GPRA 3: Example</vt:lpstr>
      <vt:lpstr>GPRA 4: Attrition</vt:lpstr>
      <vt:lpstr>GPRA 4: Example</vt:lpstr>
      <vt:lpstr>GPRA 5: Students Served</vt:lpstr>
      <vt:lpstr>GPRA 5: Example</vt:lpstr>
      <vt:lpstr>GPRA 6: Diversity</vt:lpstr>
      <vt:lpstr>GPRA 6: Diversity</vt:lpstr>
      <vt:lpstr>GPRA 4: Example</vt:lpstr>
      <vt:lpstr>GPRA Guidance Tool</vt:lpstr>
      <vt:lpstr>GPRA Guidance Tool</vt:lpstr>
      <vt:lpstr>PowerPoint Presentation</vt:lpstr>
      <vt:lpstr>ED 524B: Section B</vt:lpstr>
      <vt:lpstr>ED 524B: Section B</vt:lpstr>
      <vt:lpstr>ED 524B: Section C</vt:lpstr>
      <vt:lpstr>Key IPR Requirements: Summary </vt:lpstr>
      <vt:lpstr>Your IPR should be forwarded to the SBMH Program Inbox no later than  October 11, 2024:</vt:lpstr>
      <vt:lpstr>Exit Ticket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Wells, Kelly</dc:creator>
  <cp:lastModifiedBy>Banks, Amy</cp:lastModifiedBy>
  <cp:revision>771</cp:revision>
  <dcterms:created xsi:type="dcterms:W3CDTF">2021-12-08T13:49:25Z</dcterms:created>
  <dcterms:modified xsi:type="dcterms:W3CDTF">2024-09-09T18:16:31Z</dcterms:modified>
</cp:coreProperties>
</file>